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75" r:id="rId5"/>
  </p:sldMasterIdLst>
  <p:notesMasterIdLst>
    <p:notesMasterId r:id="rId25"/>
  </p:notesMasterIdLst>
  <p:handoutMasterIdLst>
    <p:handoutMasterId r:id="rId26"/>
  </p:handoutMasterIdLst>
  <p:sldIdLst>
    <p:sldId id="347" r:id="rId6"/>
    <p:sldId id="257" r:id="rId7"/>
    <p:sldId id="348" r:id="rId8"/>
    <p:sldId id="259" r:id="rId9"/>
    <p:sldId id="349" r:id="rId10"/>
    <p:sldId id="261" r:id="rId11"/>
    <p:sldId id="263" r:id="rId12"/>
    <p:sldId id="262" r:id="rId13"/>
    <p:sldId id="350" r:id="rId14"/>
    <p:sldId id="264" r:id="rId15"/>
    <p:sldId id="351" r:id="rId16"/>
    <p:sldId id="266" r:id="rId17"/>
    <p:sldId id="265" r:id="rId18"/>
    <p:sldId id="352" r:id="rId19"/>
    <p:sldId id="353" r:id="rId20"/>
    <p:sldId id="267" r:id="rId21"/>
    <p:sldId id="260" r:id="rId22"/>
    <p:sldId id="274" r:id="rId23"/>
    <p:sldId id="275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99" autoAdjust="0"/>
  </p:normalViewPr>
  <p:slideViewPr>
    <p:cSldViewPr>
      <p:cViewPr varScale="1">
        <p:scale>
          <a:sx n="65" d="100"/>
          <a:sy n="65" d="100"/>
        </p:scale>
        <p:origin x="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EA10-BDFF-40B8-AA13-4D51B4DBD8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07160-D594-46AC-8EC0-5FFA6211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0876-D4B2-4194-9AB2-F8F321E0D2E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1BA52-2AD8-4BF5-83CF-6C14C0A3B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" name="Picture 5" descr="URBBANND"/>
            <p:cNvPicPr>
              <a:picLocks noChangeAspect="1" noChangeArrowheads="1"/>
            </p:cNvPicPr>
            <p:nvPr/>
          </p:nvPicPr>
          <p:blipFill>
            <a:blip r:embed="rId2" cstate="print"/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ED2696-1D65-4979-AFC2-6E5FF1892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2870-C9D4-4C4F-AD72-20A7EC3E7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5CA2-7AFA-430C-B0BE-20532D119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153B-4F49-49CC-8AB6-F80047E5D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1F8F12-A5C2-4229-B2A2-586105561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1E9036-0F8D-4629-B73C-84AAACD02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779545-0F56-4F43-AC0C-7FCE94FD4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D0E7D9-D90C-45A6-9B66-12C532BBA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4BDB8A-C7CE-4124-8EE7-6D1F02246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F83AB0-8008-4436-9822-56BDA54FA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E3309F-6213-4380-A116-591923A92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890B-00EC-4F6C-BC61-5ECC2C662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A8E21-6657-46F2-A872-E08B0E7DB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5B544-2310-44DE-A40E-06D9BDD06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41805-E5E1-427C-BF8B-9B3407BDD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363B96-2850-45C5-82D7-AC2002535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69B5-BA55-4732-9BEC-29C0B041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CC25-E992-4B8C-A74A-D22308BE9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C99C-020D-4CB4-9F61-D12B61C8E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3875-54D5-41DD-B588-753B5F243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B264-DAA2-4CF8-BE05-B66B7902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89E1-0CED-47B8-A654-E28265BA0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38644-2E4B-45C5-8C1E-3D3CAF8D5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1028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4" name="Picture 1029" descr="URBBANND"/>
            <p:cNvPicPr>
              <a:picLocks noChangeAspect="1" noChangeArrowheads="1"/>
            </p:cNvPicPr>
            <p:nvPr/>
          </p:nvPicPr>
          <p:blipFill>
            <a:blip r:embed="rId14" cstate="print"/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4DB3AC98-2269-4415-A318-46053EF3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" name="Rectangle 1028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109" name="Picture 1029" descr="URBBANND"/>
            <p:cNvPicPr>
              <a:picLocks noChangeAspect="1" noChangeArrowheads="1"/>
            </p:cNvPicPr>
            <p:nvPr/>
          </p:nvPicPr>
          <p:blipFill>
            <a:blip r:embed="rId13" cstate="print"/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/>
              <a:t>iRespond Graph</a:t>
            </a:r>
          </a:p>
        </p:txBody>
      </p:sp>
      <p:grpSp>
        <p:nvGrpSpPr>
          <p:cNvPr id="3076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3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7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2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67%</a:t>
              </a:r>
            </a:p>
          </p:txBody>
        </p:sp>
        <p:sp>
          <p:nvSpPr>
            <p:cNvPr id="15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33%</a:t>
              </a:r>
            </a:p>
          </p:txBody>
        </p:sp>
        <p:sp>
          <p:nvSpPr>
            <p:cNvPr id="18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100%</a:t>
              </a:r>
            </a:p>
          </p:txBody>
        </p:sp>
        <p:sp>
          <p:nvSpPr>
            <p:cNvPr id="21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100%</a:t>
              </a:r>
            </a:p>
          </p:txBody>
        </p:sp>
        <p:sp>
          <p:nvSpPr>
            <p:cNvPr id="24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67%</a:t>
              </a:r>
            </a:p>
          </p:txBody>
        </p:sp>
      </p:grpSp>
      <p:grpSp>
        <p:nvGrpSpPr>
          <p:cNvPr id="3078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9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9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4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A*</a:t>
              </a:r>
            </a:p>
          </p:txBody>
        </p:sp>
        <p:sp>
          <p:nvSpPr>
            <p:cNvPr id="17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B*</a:t>
              </a:r>
            </a:p>
          </p:txBody>
        </p:sp>
        <p:sp>
          <p:nvSpPr>
            <p:cNvPr id="20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C</a:t>
              </a:r>
            </a:p>
          </p:txBody>
        </p:sp>
        <p:sp>
          <p:nvSpPr>
            <p:cNvPr id="23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D</a:t>
              </a:r>
            </a:p>
          </p:txBody>
        </p:sp>
        <p:sp>
          <p:nvSpPr>
            <p:cNvPr id="26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800">
                  <a:solidFill>
                    <a:srgbClr val="EAE8E2"/>
                  </a:solidFill>
                </a:rPr>
                <a:t>E</a:t>
              </a:r>
            </a:p>
          </p:txBody>
        </p:sp>
      </p:grpSp>
      <p:grpSp>
        <p:nvGrpSpPr>
          <p:cNvPr id="3080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6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EAE8E2"/>
              </a:solidFill>
              <a:round/>
              <a:headEnd/>
              <a:tailEnd/>
            </a:ln>
          </p:spPr>
        </p:cxnSp>
        <p:cxnSp>
          <p:nvCxnSpPr>
            <p:cNvPr id="3087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EAE8E2"/>
              </a:solidFill>
              <a:round/>
              <a:headEnd/>
              <a:tailEnd/>
            </a:ln>
          </p:spPr>
        </p:cxnSp>
        <p:cxnSp>
          <p:nvCxnSpPr>
            <p:cNvPr id="3088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EAE8E2"/>
              </a:solidFill>
              <a:round/>
              <a:headEnd/>
              <a:tailEnd/>
            </a:ln>
          </p:spPr>
        </p:cxnSp>
        <p:cxnSp>
          <p:nvCxnSpPr>
            <p:cNvPr id="3089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EAE8E2"/>
              </a:solidFill>
              <a:round/>
              <a:headEnd/>
              <a:tailEnd/>
            </a:ln>
          </p:spPr>
        </p:cxnSp>
        <p:cxnSp>
          <p:nvCxnSpPr>
            <p:cNvPr id="3090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EAE8E2"/>
              </a:solidFill>
              <a:round/>
              <a:headEnd/>
              <a:tailEnd/>
            </a:ln>
          </p:spPr>
        </p:cxnSp>
        <p:cxnSp>
          <p:nvCxnSpPr>
            <p:cNvPr id="3091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EAE8E2"/>
              </a:solidFill>
              <a:round/>
              <a:headEnd/>
              <a:tailEnd/>
            </a:ln>
          </p:spPr>
        </p:cxnSp>
      </p:grpSp>
      <p:grpSp>
        <p:nvGrpSpPr>
          <p:cNvPr id="3081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000">
                  <a:solidFill>
                    <a:srgbClr val="EAE8E2"/>
                  </a:solidFill>
                </a:rPr>
                <a:t>0</a:t>
              </a:r>
            </a:p>
          </p:txBody>
        </p:sp>
        <p:sp>
          <p:nvSpPr>
            <p:cNvPr id="32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000">
                  <a:solidFill>
                    <a:srgbClr val="EAE8E2"/>
                  </a:solidFill>
                </a:rPr>
                <a:t>1</a:t>
              </a:r>
            </a:p>
          </p:txBody>
        </p:sp>
        <p:sp>
          <p:nvSpPr>
            <p:cNvPr id="34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000">
                  <a:solidFill>
                    <a:srgbClr val="EAE8E2"/>
                  </a:solidFill>
                </a:rPr>
                <a:t>2</a:t>
              </a:r>
            </a:p>
          </p:txBody>
        </p:sp>
        <p:sp>
          <p:nvSpPr>
            <p:cNvPr id="36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000">
                  <a:solidFill>
                    <a:srgbClr val="EAE8E2"/>
                  </a:solidFill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C:\Documents%20and%20Settings\HEW12435\Local%20Settings\Topic%20IV_Erosion\sounds\abrasion.wav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Weathering_freeze_thaw_action_iceland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b/be/GeologicalExfoliationOfGraniteRock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Weathering </a:t>
            </a:r>
            <a:br>
              <a:rPr lang="en-US" sz="4000"/>
            </a:br>
            <a:r>
              <a:rPr lang="en-US" sz="4000"/>
              <a:t>and Erosion</a:t>
            </a:r>
          </a:p>
        </p:txBody>
      </p:sp>
      <p:pic>
        <p:nvPicPr>
          <p:cNvPr id="27651" name="Picture 4" descr="weather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71700"/>
            <a:ext cx="5105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81000"/>
            <a:ext cx="4800600" cy="41148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  <a:hlinkClick r:id="rId2" action="ppaction://hlinkfile"/>
              </a:rPr>
              <a:t>Abrasion</a:t>
            </a:r>
            <a:r>
              <a:rPr lang="en-US" sz="32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  <a:hlinkClick r:id="rId2" action="ppaction://hlinkfile"/>
              </a:rPr>
              <a:t>- </a:t>
            </a:r>
            <a:r>
              <a:rPr lang="en-US" sz="32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rubbing by other rocks. </a:t>
            </a:r>
          </a:p>
          <a:p>
            <a:pPr eaLnBrk="1" hangingPunct="1"/>
            <a:r>
              <a:rPr lang="en-US" sz="3200" dirty="0">
                <a:latin typeface="Britannic Bold" panose="020B0903060703020204" pitchFamily="34" charset="0"/>
              </a:rPr>
              <a:t>Sand and other rock particles carried by wind, water, ice, or gravity wear away rocks.</a:t>
            </a:r>
            <a:endParaRPr lang="en-US" sz="3200" dirty="0">
              <a:solidFill>
                <a:srgbClr val="FFFFFF"/>
              </a:solidFill>
              <a:latin typeface="Britannic Bold" panose="020B0903060703020204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Lucida Handwriting" pitchFamily="66" charset="0"/>
            </a:endParaRPr>
          </a:p>
        </p:txBody>
      </p:sp>
      <p:pic>
        <p:nvPicPr>
          <p:cNvPr id="36867" name="Picture 6" descr="E3M2T03_qtn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7776">
            <a:off x="5486400" y="762000"/>
            <a:ext cx="30480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weatherin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505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" descr="9128%25201%2520sandblas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3886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ARTInkAnnotation8"/>
          <p:cNvSpPr/>
          <p:nvPr/>
        </p:nvSpPr>
        <p:spPr bwMode="auto">
          <a:xfrm>
            <a:off x="472714489" y="475154923"/>
            <a:ext cx="2697758" cy="81707"/>
          </a:xfrm>
          <a:custGeom>
            <a:avLst/>
            <a:gdLst/>
            <a:ahLst/>
            <a:cxnLst/>
            <a:rect l="0" t="0" r="0" b="0"/>
            <a:pathLst>
              <a:path w="2697758" h="81707">
                <a:moveTo>
                  <a:pt x="0" y="36314"/>
                </a:moveTo>
                <a:lnTo>
                  <a:pt x="0" y="28475"/>
                </a:lnTo>
                <a:lnTo>
                  <a:pt x="992" y="28079"/>
                </a:lnTo>
                <a:lnTo>
                  <a:pt x="12650" y="27334"/>
                </a:lnTo>
                <a:lnTo>
                  <a:pt x="79226" y="27235"/>
                </a:lnTo>
                <a:lnTo>
                  <a:pt x="85080" y="28227"/>
                </a:lnTo>
                <a:lnTo>
                  <a:pt x="91033" y="29914"/>
                </a:lnTo>
                <a:lnTo>
                  <a:pt x="97036" y="32047"/>
                </a:lnTo>
                <a:lnTo>
                  <a:pt x="109041" y="34429"/>
                </a:lnTo>
                <a:lnTo>
                  <a:pt x="192286" y="36314"/>
                </a:lnTo>
                <a:lnTo>
                  <a:pt x="254397" y="35322"/>
                </a:lnTo>
                <a:lnTo>
                  <a:pt x="263475" y="33635"/>
                </a:lnTo>
                <a:lnTo>
                  <a:pt x="272554" y="31502"/>
                </a:lnTo>
                <a:lnTo>
                  <a:pt x="290661" y="31799"/>
                </a:lnTo>
                <a:lnTo>
                  <a:pt x="308818" y="34329"/>
                </a:lnTo>
                <a:lnTo>
                  <a:pt x="326975" y="35421"/>
                </a:lnTo>
                <a:lnTo>
                  <a:pt x="345182" y="33238"/>
                </a:lnTo>
                <a:lnTo>
                  <a:pt x="354260" y="31204"/>
                </a:lnTo>
                <a:lnTo>
                  <a:pt x="372417" y="29021"/>
                </a:lnTo>
                <a:lnTo>
                  <a:pt x="454174" y="27285"/>
                </a:lnTo>
                <a:lnTo>
                  <a:pt x="473323" y="26243"/>
                </a:lnTo>
                <a:lnTo>
                  <a:pt x="484088" y="24556"/>
                </a:lnTo>
                <a:lnTo>
                  <a:pt x="495300" y="22423"/>
                </a:lnTo>
                <a:lnTo>
                  <a:pt x="518517" y="20042"/>
                </a:lnTo>
                <a:lnTo>
                  <a:pt x="542329" y="17958"/>
                </a:lnTo>
                <a:lnTo>
                  <a:pt x="554335" y="16023"/>
                </a:lnTo>
                <a:lnTo>
                  <a:pt x="566340" y="13692"/>
                </a:lnTo>
                <a:lnTo>
                  <a:pt x="577403" y="12154"/>
                </a:lnTo>
                <a:lnTo>
                  <a:pt x="619571" y="9673"/>
                </a:lnTo>
                <a:lnTo>
                  <a:pt x="642739" y="8334"/>
                </a:lnTo>
                <a:lnTo>
                  <a:pt x="654546" y="6548"/>
                </a:lnTo>
                <a:lnTo>
                  <a:pt x="666502" y="4365"/>
                </a:lnTo>
                <a:lnTo>
                  <a:pt x="690513" y="1934"/>
                </a:lnTo>
                <a:lnTo>
                  <a:pt x="770284" y="99"/>
                </a:lnTo>
                <a:lnTo>
                  <a:pt x="925165" y="0"/>
                </a:lnTo>
                <a:lnTo>
                  <a:pt x="938758" y="992"/>
                </a:lnTo>
                <a:lnTo>
                  <a:pt x="951805" y="2679"/>
                </a:lnTo>
                <a:lnTo>
                  <a:pt x="964555" y="4812"/>
                </a:lnTo>
                <a:lnTo>
                  <a:pt x="992187" y="7143"/>
                </a:lnTo>
                <a:lnTo>
                  <a:pt x="1046212" y="8681"/>
                </a:lnTo>
                <a:lnTo>
                  <a:pt x="1059805" y="9822"/>
                </a:lnTo>
                <a:lnTo>
                  <a:pt x="1073894" y="11559"/>
                </a:lnTo>
                <a:lnTo>
                  <a:pt x="1088330" y="13791"/>
                </a:lnTo>
                <a:lnTo>
                  <a:pt x="1115169" y="16222"/>
                </a:lnTo>
                <a:lnTo>
                  <a:pt x="1196925" y="17958"/>
                </a:lnTo>
                <a:lnTo>
                  <a:pt x="1266527" y="19149"/>
                </a:lnTo>
                <a:lnTo>
                  <a:pt x="1281360" y="20836"/>
                </a:lnTo>
                <a:lnTo>
                  <a:pt x="1296293" y="22969"/>
                </a:lnTo>
                <a:lnTo>
                  <a:pt x="1326356" y="25350"/>
                </a:lnTo>
                <a:lnTo>
                  <a:pt x="1402903" y="26987"/>
                </a:lnTo>
                <a:lnTo>
                  <a:pt x="1485354" y="27186"/>
                </a:lnTo>
                <a:lnTo>
                  <a:pt x="1500931" y="28227"/>
                </a:lnTo>
                <a:lnTo>
                  <a:pt x="1516360" y="29914"/>
                </a:lnTo>
                <a:lnTo>
                  <a:pt x="1531689" y="32047"/>
                </a:lnTo>
                <a:lnTo>
                  <a:pt x="1562149" y="34429"/>
                </a:lnTo>
                <a:lnTo>
                  <a:pt x="1592510" y="36463"/>
                </a:lnTo>
                <a:lnTo>
                  <a:pt x="1607691" y="38447"/>
                </a:lnTo>
                <a:lnTo>
                  <a:pt x="1622822" y="40779"/>
                </a:lnTo>
                <a:lnTo>
                  <a:pt x="1638002" y="42316"/>
                </a:lnTo>
                <a:lnTo>
                  <a:pt x="1701254" y="44797"/>
                </a:lnTo>
                <a:lnTo>
                  <a:pt x="1736080" y="46136"/>
                </a:lnTo>
                <a:lnTo>
                  <a:pt x="1753890" y="47922"/>
                </a:lnTo>
                <a:lnTo>
                  <a:pt x="1771749" y="50105"/>
                </a:lnTo>
                <a:lnTo>
                  <a:pt x="1805136" y="52536"/>
                </a:lnTo>
                <a:lnTo>
                  <a:pt x="1872456" y="54074"/>
                </a:lnTo>
                <a:lnTo>
                  <a:pt x="1891208" y="55215"/>
                </a:lnTo>
                <a:lnTo>
                  <a:pt x="1910754" y="57001"/>
                </a:lnTo>
                <a:lnTo>
                  <a:pt x="1930846" y="59184"/>
                </a:lnTo>
                <a:lnTo>
                  <a:pt x="1969343" y="61615"/>
                </a:lnTo>
                <a:lnTo>
                  <a:pt x="2043410" y="63152"/>
                </a:lnTo>
                <a:lnTo>
                  <a:pt x="2424013" y="63549"/>
                </a:lnTo>
                <a:lnTo>
                  <a:pt x="2447627" y="64591"/>
                </a:lnTo>
                <a:lnTo>
                  <a:pt x="2471440" y="66228"/>
                </a:lnTo>
                <a:lnTo>
                  <a:pt x="2495401" y="68361"/>
                </a:lnTo>
                <a:lnTo>
                  <a:pt x="2540843" y="70743"/>
                </a:lnTo>
                <a:lnTo>
                  <a:pt x="2583606" y="72826"/>
                </a:lnTo>
                <a:lnTo>
                  <a:pt x="2603500" y="74761"/>
                </a:lnTo>
                <a:lnTo>
                  <a:pt x="2622798" y="77093"/>
                </a:lnTo>
                <a:lnTo>
                  <a:pt x="2639715" y="78631"/>
                </a:lnTo>
                <a:lnTo>
                  <a:pt x="2654994" y="79672"/>
                </a:lnTo>
                <a:lnTo>
                  <a:pt x="2697757" y="81706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MARTInkAnnotation30"/>
          <p:cNvSpPr/>
          <p:nvPr/>
        </p:nvSpPr>
        <p:spPr bwMode="auto">
          <a:xfrm>
            <a:off x="472905534" y="475052430"/>
            <a:ext cx="2647356" cy="43855"/>
          </a:xfrm>
          <a:custGeom>
            <a:avLst/>
            <a:gdLst/>
            <a:ahLst/>
            <a:cxnLst/>
            <a:rect l="0" t="0" r="0" b="0"/>
            <a:pathLst>
              <a:path w="2647356" h="43855">
                <a:moveTo>
                  <a:pt x="0" y="8681"/>
                </a:moveTo>
                <a:lnTo>
                  <a:pt x="0" y="0"/>
                </a:lnTo>
                <a:lnTo>
                  <a:pt x="0" y="7441"/>
                </a:lnTo>
                <a:lnTo>
                  <a:pt x="993" y="7888"/>
                </a:lnTo>
                <a:lnTo>
                  <a:pt x="4664" y="8334"/>
                </a:lnTo>
                <a:lnTo>
                  <a:pt x="6053" y="9425"/>
                </a:lnTo>
                <a:lnTo>
                  <a:pt x="6946" y="11112"/>
                </a:lnTo>
                <a:lnTo>
                  <a:pt x="7591" y="13245"/>
                </a:lnTo>
                <a:lnTo>
                  <a:pt x="8980" y="14634"/>
                </a:lnTo>
                <a:lnTo>
                  <a:pt x="10865" y="15577"/>
                </a:lnTo>
                <a:lnTo>
                  <a:pt x="15578" y="16619"/>
                </a:lnTo>
                <a:lnTo>
                  <a:pt x="98078" y="17462"/>
                </a:lnTo>
                <a:lnTo>
                  <a:pt x="112663" y="17462"/>
                </a:lnTo>
                <a:lnTo>
                  <a:pt x="118120" y="18454"/>
                </a:lnTo>
                <a:lnTo>
                  <a:pt x="123677" y="20091"/>
                </a:lnTo>
                <a:lnTo>
                  <a:pt x="129382" y="22125"/>
                </a:lnTo>
                <a:lnTo>
                  <a:pt x="136079" y="23515"/>
                </a:lnTo>
                <a:lnTo>
                  <a:pt x="143520" y="24457"/>
                </a:lnTo>
                <a:lnTo>
                  <a:pt x="167928" y="25747"/>
                </a:lnTo>
                <a:lnTo>
                  <a:pt x="221159" y="26243"/>
                </a:lnTo>
                <a:lnTo>
                  <a:pt x="229543" y="27235"/>
                </a:lnTo>
                <a:lnTo>
                  <a:pt x="238026" y="28872"/>
                </a:lnTo>
                <a:lnTo>
                  <a:pt x="246658" y="30906"/>
                </a:lnTo>
                <a:lnTo>
                  <a:pt x="255340" y="32295"/>
                </a:lnTo>
                <a:lnTo>
                  <a:pt x="264021" y="33238"/>
                </a:lnTo>
                <a:lnTo>
                  <a:pt x="290314" y="34528"/>
                </a:lnTo>
                <a:lnTo>
                  <a:pt x="325438" y="34974"/>
                </a:lnTo>
                <a:lnTo>
                  <a:pt x="334219" y="35966"/>
                </a:lnTo>
                <a:lnTo>
                  <a:pt x="343000" y="37604"/>
                </a:lnTo>
                <a:lnTo>
                  <a:pt x="351830" y="39687"/>
                </a:lnTo>
                <a:lnTo>
                  <a:pt x="360611" y="41076"/>
                </a:lnTo>
                <a:lnTo>
                  <a:pt x="369392" y="42019"/>
                </a:lnTo>
                <a:lnTo>
                  <a:pt x="398413" y="43309"/>
                </a:lnTo>
                <a:lnTo>
                  <a:pt x="480765" y="43854"/>
                </a:lnTo>
                <a:lnTo>
                  <a:pt x="561579" y="43854"/>
                </a:lnTo>
                <a:lnTo>
                  <a:pt x="571798" y="42862"/>
                </a:lnTo>
                <a:lnTo>
                  <a:pt x="582514" y="41275"/>
                </a:lnTo>
                <a:lnTo>
                  <a:pt x="593577" y="39191"/>
                </a:lnTo>
                <a:lnTo>
                  <a:pt x="604838" y="37802"/>
                </a:lnTo>
                <a:lnTo>
                  <a:pt x="616248" y="36909"/>
                </a:lnTo>
                <a:lnTo>
                  <a:pt x="651024" y="35619"/>
                </a:lnTo>
                <a:lnTo>
                  <a:pt x="732929" y="35074"/>
                </a:lnTo>
                <a:lnTo>
                  <a:pt x="851595" y="35074"/>
                </a:lnTo>
                <a:lnTo>
                  <a:pt x="864791" y="34081"/>
                </a:lnTo>
                <a:lnTo>
                  <a:pt x="877541" y="32444"/>
                </a:lnTo>
                <a:lnTo>
                  <a:pt x="889943" y="30410"/>
                </a:lnTo>
                <a:lnTo>
                  <a:pt x="903089" y="29021"/>
                </a:lnTo>
                <a:lnTo>
                  <a:pt x="916732" y="28079"/>
                </a:lnTo>
                <a:lnTo>
                  <a:pt x="959297" y="26789"/>
                </a:lnTo>
                <a:lnTo>
                  <a:pt x="1053753" y="26293"/>
                </a:lnTo>
                <a:lnTo>
                  <a:pt x="1067991" y="25300"/>
                </a:lnTo>
                <a:lnTo>
                  <a:pt x="1082378" y="23663"/>
                </a:lnTo>
                <a:lnTo>
                  <a:pt x="1096864" y="21629"/>
                </a:lnTo>
                <a:lnTo>
                  <a:pt x="1125984" y="21927"/>
                </a:lnTo>
                <a:lnTo>
                  <a:pt x="1140570" y="23366"/>
                </a:lnTo>
                <a:lnTo>
                  <a:pt x="1155204" y="24358"/>
                </a:lnTo>
                <a:lnTo>
                  <a:pt x="1213743" y="23266"/>
                </a:lnTo>
                <a:lnTo>
                  <a:pt x="1228428" y="21332"/>
                </a:lnTo>
                <a:lnTo>
                  <a:pt x="1243062" y="20042"/>
                </a:lnTo>
                <a:lnTo>
                  <a:pt x="1257747" y="19199"/>
                </a:lnTo>
                <a:lnTo>
                  <a:pt x="1304330" y="17958"/>
                </a:lnTo>
                <a:lnTo>
                  <a:pt x="1337072" y="18653"/>
                </a:lnTo>
                <a:lnTo>
                  <a:pt x="1352650" y="20240"/>
                </a:lnTo>
                <a:lnTo>
                  <a:pt x="1367929" y="22225"/>
                </a:lnTo>
                <a:lnTo>
                  <a:pt x="1382961" y="23564"/>
                </a:lnTo>
                <a:lnTo>
                  <a:pt x="1397893" y="24457"/>
                </a:lnTo>
                <a:lnTo>
                  <a:pt x="1444873" y="25747"/>
                </a:lnTo>
                <a:lnTo>
                  <a:pt x="1508621" y="26144"/>
                </a:lnTo>
                <a:lnTo>
                  <a:pt x="1523703" y="27186"/>
                </a:lnTo>
                <a:lnTo>
                  <a:pt x="1538635" y="28823"/>
                </a:lnTo>
                <a:lnTo>
                  <a:pt x="1553468" y="30906"/>
                </a:lnTo>
                <a:lnTo>
                  <a:pt x="1569244" y="32295"/>
                </a:lnTo>
                <a:lnTo>
                  <a:pt x="1585615" y="33238"/>
                </a:lnTo>
                <a:lnTo>
                  <a:pt x="1636663" y="34528"/>
                </a:lnTo>
                <a:lnTo>
                  <a:pt x="2203103" y="35074"/>
                </a:lnTo>
                <a:lnTo>
                  <a:pt x="2223145" y="34081"/>
                </a:lnTo>
                <a:lnTo>
                  <a:pt x="2243386" y="32444"/>
                </a:lnTo>
                <a:lnTo>
                  <a:pt x="2263726" y="30410"/>
                </a:lnTo>
                <a:lnTo>
                  <a:pt x="2284115" y="29021"/>
                </a:lnTo>
                <a:lnTo>
                  <a:pt x="2304554" y="28079"/>
                </a:lnTo>
                <a:lnTo>
                  <a:pt x="2368600" y="29418"/>
                </a:lnTo>
                <a:lnTo>
                  <a:pt x="2391172" y="31303"/>
                </a:lnTo>
                <a:lnTo>
                  <a:pt x="2413050" y="32543"/>
                </a:lnTo>
                <a:lnTo>
                  <a:pt x="2455615" y="33933"/>
                </a:lnTo>
                <a:lnTo>
                  <a:pt x="2477493" y="35272"/>
                </a:lnTo>
                <a:lnTo>
                  <a:pt x="2542729" y="40878"/>
                </a:lnTo>
                <a:lnTo>
                  <a:pt x="2561035" y="41870"/>
                </a:lnTo>
                <a:lnTo>
                  <a:pt x="2593380" y="42961"/>
                </a:lnTo>
                <a:lnTo>
                  <a:pt x="2647355" y="43854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Water</a:t>
            </a:r>
          </a:p>
          <a:p>
            <a:pPr eaLnBrk="1" hangingPunct="1"/>
            <a:r>
              <a:rPr lang="en-US" sz="4400" dirty="0"/>
              <a:t>Oxygen (Rust)</a:t>
            </a:r>
          </a:p>
          <a:p>
            <a:pPr eaLnBrk="1" hangingPunct="1"/>
            <a:r>
              <a:rPr lang="en-US" sz="4400" dirty="0"/>
              <a:t>CO2</a:t>
            </a:r>
          </a:p>
          <a:p>
            <a:pPr eaLnBrk="1" hangingPunct="1"/>
            <a:r>
              <a:rPr lang="en-US" sz="4400" dirty="0"/>
              <a:t>Living Organisms</a:t>
            </a:r>
          </a:p>
          <a:p>
            <a:pPr eaLnBrk="1" hangingPunct="1"/>
            <a:r>
              <a:rPr lang="en-US" sz="4400" dirty="0"/>
              <a:t>Acid Rain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Chemical Weathering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3810000" cy="5486400"/>
          </a:xfrm>
        </p:spPr>
        <p:txBody>
          <a:bodyPr/>
          <a:lstStyle/>
          <a:p>
            <a:pPr eaLnBrk="1" hangingPunct="1"/>
            <a:r>
              <a:rPr lang="en-US" sz="4800" b="1" u="sng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Water </a:t>
            </a:r>
          </a:p>
          <a:p>
            <a:pPr lvl="1" eaLnBrk="1" hangingPunct="1"/>
            <a:r>
              <a:rPr lang="en-US" sz="44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Minerals are dissolved in water. </a:t>
            </a:r>
          </a:p>
          <a:p>
            <a:pPr lvl="1" eaLnBrk="1" hangingPunct="1"/>
            <a:r>
              <a:rPr lang="en-US" sz="44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ex.: Halite, calcite 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Lucida Handwriting" pitchFamily="66" charset="0"/>
            </a:endParaRPr>
          </a:p>
        </p:txBody>
      </p:sp>
      <p:pic>
        <p:nvPicPr>
          <p:cNvPr id="39939" name="Picture 5" descr="E3M2T03_qt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27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E3M2T03_qtn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77207"/>
            <a:ext cx="34290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3400"/>
            <a:ext cx="3810000" cy="5562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Oxidation-</a:t>
            </a:r>
            <a:r>
              <a:rPr lang="en-US" sz="32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800" dirty="0">
                <a:latin typeface="Britannic Bold" panose="020B0903060703020204" pitchFamily="34" charset="0"/>
              </a:rPr>
              <a:t>Oxygen combines with water to make rust. (Oxidation)</a:t>
            </a:r>
            <a:endParaRPr lang="en-US" sz="2800" dirty="0">
              <a:solidFill>
                <a:srgbClr val="FFFFFF"/>
              </a:solidFill>
              <a:latin typeface="Britannic Bold" panose="020B0903060703020204" pitchFamily="34" charset="0"/>
              <a:cs typeface="Times New Roman" pitchFamily="18" charset="0"/>
            </a:endParaRPr>
          </a:p>
          <a:p>
            <a:pPr lvl="1" eaLnBrk="1" hangingPunct="1"/>
            <a:r>
              <a:rPr lang="en-US" sz="28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ex.: rusty bicycle 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40963" name="Picture 5" descr="E3M2T03_qtn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886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rust-repai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3338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ARTInkAnnotation7"/>
          <p:cNvSpPr/>
          <p:nvPr/>
        </p:nvSpPr>
        <p:spPr bwMode="auto">
          <a:xfrm>
            <a:off x="477356041" y="473820232"/>
            <a:ext cx="881113" cy="108398"/>
          </a:xfrm>
          <a:custGeom>
            <a:avLst/>
            <a:gdLst/>
            <a:ahLst/>
            <a:cxnLst/>
            <a:rect l="0" t="0" r="0" b="0"/>
            <a:pathLst>
              <a:path w="881113" h="108398">
                <a:moveTo>
                  <a:pt x="0" y="8483"/>
                </a:moveTo>
                <a:lnTo>
                  <a:pt x="29170" y="8483"/>
                </a:lnTo>
                <a:lnTo>
                  <a:pt x="41225" y="5804"/>
                </a:lnTo>
                <a:lnTo>
                  <a:pt x="48716" y="3671"/>
                </a:lnTo>
                <a:lnTo>
                  <a:pt x="73670" y="695"/>
                </a:lnTo>
                <a:lnTo>
                  <a:pt x="93960" y="0"/>
                </a:lnTo>
                <a:lnTo>
                  <a:pt x="116433" y="695"/>
                </a:lnTo>
                <a:lnTo>
                  <a:pt x="128091" y="2282"/>
                </a:lnTo>
                <a:lnTo>
                  <a:pt x="139898" y="4366"/>
                </a:lnTo>
                <a:lnTo>
                  <a:pt x="163810" y="6648"/>
                </a:lnTo>
                <a:lnTo>
                  <a:pt x="187871" y="8682"/>
                </a:lnTo>
                <a:lnTo>
                  <a:pt x="199926" y="10666"/>
                </a:lnTo>
                <a:lnTo>
                  <a:pt x="253107" y="21034"/>
                </a:lnTo>
                <a:lnTo>
                  <a:pt x="279698" y="26839"/>
                </a:lnTo>
                <a:lnTo>
                  <a:pt x="342900" y="41821"/>
                </a:lnTo>
                <a:lnTo>
                  <a:pt x="415330" y="56952"/>
                </a:lnTo>
                <a:lnTo>
                  <a:pt x="474464" y="69056"/>
                </a:lnTo>
                <a:lnTo>
                  <a:pt x="500856" y="75109"/>
                </a:lnTo>
                <a:lnTo>
                  <a:pt x="514598" y="77143"/>
                </a:lnTo>
                <a:lnTo>
                  <a:pt x="528737" y="78482"/>
                </a:lnTo>
                <a:lnTo>
                  <a:pt x="543272" y="79375"/>
                </a:lnTo>
                <a:lnTo>
                  <a:pt x="558998" y="80963"/>
                </a:lnTo>
                <a:lnTo>
                  <a:pt x="575518" y="83046"/>
                </a:lnTo>
                <a:lnTo>
                  <a:pt x="592584" y="85477"/>
                </a:lnTo>
                <a:lnTo>
                  <a:pt x="609054" y="87064"/>
                </a:lnTo>
                <a:lnTo>
                  <a:pt x="625029" y="88106"/>
                </a:lnTo>
                <a:lnTo>
                  <a:pt x="640755" y="88850"/>
                </a:lnTo>
                <a:lnTo>
                  <a:pt x="656282" y="90289"/>
                </a:lnTo>
                <a:lnTo>
                  <a:pt x="671661" y="92323"/>
                </a:lnTo>
                <a:lnTo>
                  <a:pt x="686991" y="94655"/>
                </a:lnTo>
                <a:lnTo>
                  <a:pt x="702221" y="96193"/>
                </a:lnTo>
                <a:lnTo>
                  <a:pt x="717451" y="97234"/>
                </a:lnTo>
                <a:lnTo>
                  <a:pt x="732631" y="97929"/>
                </a:lnTo>
                <a:lnTo>
                  <a:pt x="748804" y="99417"/>
                </a:lnTo>
                <a:lnTo>
                  <a:pt x="765671" y="101402"/>
                </a:lnTo>
                <a:lnTo>
                  <a:pt x="782935" y="103733"/>
                </a:lnTo>
                <a:lnTo>
                  <a:pt x="798513" y="105321"/>
                </a:lnTo>
                <a:lnTo>
                  <a:pt x="812899" y="106363"/>
                </a:lnTo>
                <a:lnTo>
                  <a:pt x="838696" y="107504"/>
                </a:lnTo>
                <a:lnTo>
                  <a:pt x="881112" y="108397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77329550" y="473777022"/>
            <a:ext cx="2630" cy="1"/>
          </a:xfrm>
          <a:custGeom>
            <a:avLst/>
            <a:gdLst/>
            <a:ahLst/>
            <a:cxnLst/>
            <a:rect l="0" t="0" r="0" b="0"/>
            <a:pathLst>
              <a:path w="2630" h="1">
                <a:moveTo>
                  <a:pt x="0" y="0"/>
                </a:moveTo>
                <a:lnTo>
                  <a:pt x="2629" y="0"/>
                </a:lnTo>
                <a:close/>
              </a:path>
            </a:pathLst>
          </a:custGeom>
          <a:solidFill>
            <a:schemeClr val="accent1"/>
          </a:solidFill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MARTInkAnnotation29"/>
          <p:cNvSpPr/>
          <p:nvPr/>
        </p:nvSpPr>
        <p:spPr bwMode="auto">
          <a:xfrm>
            <a:off x="477593422" y="473777022"/>
            <a:ext cx="404565" cy="52736"/>
          </a:xfrm>
          <a:custGeom>
            <a:avLst/>
            <a:gdLst/>
            <a:ahLst/>
            <a:cxnLst/>
            <a:rect l="0" t="0" r="0" b="0"/>
            <a:pathLst>
              <a:path w="404565" h="52736">
                <a:moveTo>
                  <a:pt x="0" y="0"/>
                </a:moveTo>
                <a:lnTo>
                  <a:pt x="102939" y="0"/>
                </a:lnTo>
                <a:lnTo>
                  <a:pt x="118467" y="943"/>
                </a:lnTo>
                <a:lnTo>
                  <a:pt x="134689" y="2580"/>
                </a:lnTo>
                <a:lnTo>
                  <a:pt x="151358" y="4664"/>
                </a:lnTo>
                <a:lnTo>
                  <a:pt x="185489" y="9525"/>
                </a:lnTo>
                <a:lnTo>
                  <a:pt x="307876" y="29319"/>
                </a:lnTo>
                <a:lnTo>
                  <a:pt x="323503" y="32246"/>
                </a:lnTo>
                <a:lnTo>
                  <a:pt x="351284" y="38100"/>
                </a:lnTo>
                <a:lnTo>
                  <a:pt x="363190" y="41027"/>
                </a:lnTo>
                <a:lnTo>
                  <a:pt x="374055" y="43954"/>
                </a:lnTo>
                <a:lnTo>
                  <a:pt x="404564" y="52735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800" dirty="0"/>
              <a:t>Carbon dioxide dissolves in rainwater to make carbonic acid (weathers marble and limestone).</a:t>
            </a:r>
          </a:p>
        </p:txBody>
      </p:sp>
      <p:sp>
        <p:nvSpPr>
          <p:cNvPr id="2" name="SMARTInkAnnotation6"/>
          <p:cNvSpPr/>
          <p:nvPr/>
        </p:nvSpPr>
        <p:spPr bwMode="auto">
          <a:xfrm>
            <a:off x="473005150" y="474664385"/>
            <a:ext cx="1762176" cy="36365"/>
          </a:xfrm>
          <a:custGeom>
            <a:avLst/>
            <a:gdLst/>
            <a:ahLst/>
            <a:cxnLst/>
            <a:rect l="0" t="0" r="0" b="0"/>
            <a:pathLst>
              <a:path w="1762176" h="36365">
                <a:moveTo>
                  <a:pt x="0" y="36364"/>
                </a:moveTo>
                <a:lnTo>
                  <a:pt x="61020" y="36364"/>
                </a:lnTo>
                <a:lnTo>
                  <a:pt x="66923" y="35322"/>
                </a:lnTo>
                <a:lnTo>
                  <a:pt x="72876" y="33635"/>
                </a:lnTo>
                <a:lnTo>
                  <a:pt x="78879" y="31502"/>
                </a:lnTo>
                <a:lnTo>
                  <a:pt x="84882" y="30113"/>
                </a:lnTo>
                <a:lnTo>
                  <a:pt x="90884" y="29170"/>
                </a:lnTo>
                <a:lnTo>
                  <a:pt x="103981" y="28129"/>
                </a:lnTo>
                <a:lnTo>
                  <a:pt x="119906" y="27633"/>
                </a:lnTo>
                <a:lnTo>
                  <a:pt x="128389" y="26492"/>
                </a:lnTo>
                <a:lnTo>
                  <a:pt x="137071" y="24755"/>
                </a:lnTo>
                <a:lnTo>
                  <a:pt x="145852" y="22572"/>
                </a:lnTo>
                <a:lnTo>
                  <a:pt x="154781" y="21084"/>
                </a:lnTo>
                <a:lnTo>
                  <a:pt x="163711" y="20142"/>
                </a:lnTo>
                <a:lnTo>
                  <a:pt x="181769" y="19050"/>
                </a:lnTo>
                <a:lnTo>
                  <a:pt x="199876" y="18554"/>
                </a:lnTo>
                <a:lnTo>
                  <a:pt x="208955" y="17413"/>
                </a:lnTo>
                <a:lnTo>
                  <a:pt x="218033" y="15677"/>
                </a:lnTo>
                <a:lnTo>
                  <a:pt x="227112" y="13494"/>
                </a:lnTo>
                <a:lnTo>
                  <a:pt x="237182" y="12006"/>
                </a:lnTo>
                <a:lnTo>
                  <a:pt x="247948" y="11063"/>
                </a:lnTo>
                <a:lnTo>
                  <a:pt x="269677" y="9972"/>
                </a:lnTo>
                <a:lnTo>
                  <a:pt x="289421" y="9476"/>
                </a:lnTo>
                <a:lnTo>
                  <a:pt x="299938" y="8335"/>
                </a:lnTo>
                <a:lnTo>
                  <a:pt x="310952" y="6598"/>
                </a:lnTo>
                <a:lnTo>
                  <a:pt x="322362" y="4366"/>
                </a:lnTo>
                <a:lnTo>
                  <a:pt x="334020" y="2927"/>
                </a:lnTo>
                <a:lnTo>
                  <a:pt x="345777" y="1935"/>
                </a:lnTo>
                <a:lnTo>
                  <a:pt x="369689" y="893"/>
                </a:lnTo>
                <a:lnTo>
                  <a:pt x="417909" y="199"/>
                </a:lnTo>
                <a:lnTo>
                  <a:pt x="710158" y="0"/>
                </a:lnTo>
                <a:lnTo>
                  <a:pt x="723702" y="1042"/>
                </a:lnTo>
                <a:lnTo>
                  <a:pt x="737840" y="2729"/>
                </a:lnTo>
                <a:lnTo>
                  <a:pt x="752277" y="4812"/>
                </a:lnTo>
                <a:lnTo>
                  <a:pt x="766961" y="6251"/>
                </a:lnTo>
                <a:lnTo>
                  <a:pt x="781794" y="7194"/>
                </a:lnTo>
                <a:lnTo>
                  <a:pt x="811709" y="8235"/>
                </a:lnTo>
                <a:lnTo>
                  <a:pt x="869355" y="8930"/>
                </a:lnTo>
                <a:lnTo>
                  <a:pt x="1346845" y="9079"/>
                </a:lnTo>
                <a:lnTo>
                  <a:pt x="1359148" y="10120"/>
                </a:lnTo>
                <a:lnTo>
                  <a:pt x="1371352" y="11807"/>
                </a:lnTo>
                <a:lnTo>
                  <a:pt x="1383556" y="13940"/>
                </a:lnTo>
                <a:lnTo>
                  <a:pt x="1395710" y="15329"/>
                </a:lnTo>
                <a:lnTo>
                  <a:pt x="1407864" y="16272"/>
                </a:lnTo>
                <a:lnTo>
                  <a:pt x="1433116" y="17314"/>
                </a:lnTo>
                <a:lnTo>
                  <a:pt x="1487785" y="18008"/>
                </a:lnTo>
                <a:lnTo>
                  <a:pt x="1610717" y="18157"/>
                </a:lnTo>
                <a:lnTo>
                  <a:pt x="1622871" y="19199"/>
                </a:lnTo>
                <a:lnTo>
                  <a:pt x="1634976" y="20886"/>
                </a:lnTo>
                <a:lnTo>
                  <a:pt x="1647081" y="23019"/>
                </a:lnTo>
                <a:lnTo>
                  <a:pt x="1659186" y="24408"/>
                </a:lnTo>
                <a:lnTo>
                  <a:pt x="1671340" y="25351"/>
                </a:lnTo>
                <a:lnTo>
                  <a:pt x="1697583" y="26442"/>
                </a:lnTo>
                <a:lnTo>
                  <a:pt x="1762175" y="27285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MARTInkAnnotation27"/>
          <p:cNvSpPr/>
          <p:nvPr/>
        </p:nvSpPr>
        <p:spPr bwMode="auto">
          <a:xfrm>
            <a:off x="472958418" y="474489413"/>
            <a:ext cx="2057996" cy="175916"/>
          </a:xfrm>
          <a:custGeom>
            <a:avLst/>
            <a:gdLst/>
            <a:ahLst/>
            <a:cxnLst/>
            <a:rect l="0" t="0" r="0" b="0"/>
            <a:pathLst>
              <a:path w="2057996" h="175916">
                <a:moveTo>
                  <a:pt x="2022822" y="43954"/>
                </a:moveTo>
                <a:lnTo>
                  <a:pt x="2018109" y="39291"/>
                </a:lnTo>
                <a:lnTo>
                  <a:pt x="2014786" y="37951"/>
                </a:lnTo>
                <a:lnTo>
                  <a:pt x="1998018" y="35719"/>
                </a:lnTo>
                <a:lnTo>
                  <a:pt x="1974949" y="34280"/>
                </a:lnTo>
                <a:lnTo>
                  <a:pt x="1958032" y="29170"/>
                </a:lnTo>
                <a:lnTo>
                  <a:pt x="1910259" y="23961"/>
                </a:lnTo>
                <a:lnTo>
                  <a:pt x="1896566" y="20439"/>
                </a:lnTo>
                <a:lnTo>
                  <a:pt x="1840508" y="15131"/>
                </a:lnTo>
                <a:lnTo>
                  <a:pt x="1826468" y="11608"/>
                </a:lnTo>
                <a:lnTo>
                  <a:pt x="1767582" y="8979"/>
                </a:lnTo>
                <a:lnTo>
                  <a:pt x="1701502" y="8830"/>
                </a:lnTo>
                <a:lnTo>
                  <a:pt x="1667520" y="4117"/>
                </a:lnTo>
                <a:lnTo>
                  <a:pt x="1605211" y="347"/>
                </a:lnTo>
                <a:lnTo>
                  <a:pt x="1516906" y="0"/>
                </a:lnTo>
                <a:lnTo>
                  <a:pt x="1487537" y="4663"/>
                </a:lnTo>
                <a:lnTo>
                  <a:pt x="1426071" y="8433"/>
                </a:lnTo>
                <a:lnTo>
                  <a:pt x="1235819" y="8781"/>
                </a:lnTo>
                <a:lnTo>
                  <a:pt x="1206202" y="13444"/>
                </a:lnTo>
                <a:lnTo>
                  <a:pt x="1147514" y="17214"/>
                </a:lnTo>
                <a:lnTo>
                  <a:pt x="518864" y="17611"/>
                </a:lnTo>
                <a:lnTo>
                  <a:pt x="492423" y="22275"/>
                </a:lnTo>
                <a:lnTo>
                  <a:pt x="430857" y="26144"/>
                </a:lnTo>
                <a:lnTo>
                  <a:pt x="334119" y="26392"/>
                </a:lnTo>
                <a:lnTo>
                  <a:pt x="307727" y="31055"/>
                </a:lnTo>
                <a:lnTo>
                  <a:pt x="278606" y="35322"/>
                </a:lnTo>
                <a:lnTo>
                  <a:pt x="262533" y="39489"/>
                </a:lnTo>
                <a:lnTo>
                  <a:pt x="229295" y="44053"/>
                </a:lnTo>
                <a:lnTo>
                  <a:pt x="215553" y="48270"/>
                </a:lnTo>
                <a:lnTo>
                  <a:pt x="192137" y="56108"/>
                </a:lnTo>
                <a:lnTo>
                  <a:pt x="165001" y="61466"/>
                </a:lnTo>
                <a:lnTo>
                  <a:pt x="152747" y="65782"/>
                </a:lnTo>
                <a:lnTo>
                  <a:pt x="120452" y="72380"/>
                </a:lnTo>
                <a:lnTo>
                  <a:pt x="91777" y="79226"/>
                </a:lnTo>
                <a:lnTo>
                  <a:pt x="81111" y="83443"/>
                </a:lnTo>
                <a:lnTo>
                  <a:pt x="69850" y="88553"/>
                </a:lnTo>
                <a:lnTo>
                  <a:pt x="59333" y="93117"/>
                </a:lnTo>
                <a:lnTo>
                  <a:pt x="47923" y="96639"/>
                </a:lnTo>
                <a:lnTo>
                  <a:pt x="41424" y="100955"/>
                </a:lnTo>
                <a:lnTo>
                  <a:pt x="35272" y="106114"/>
                </a:lnTo>
                <a:lnTo>
                  <a:pt x="32296" y="108843"/>
                </a:lnTo>
                <a:lnTo>
                  <a:pt x="29319" y="110678"/>
                </a:lnTo>
                <a:lnTo>
                  <a:pt x="20439" y="114250"/>
                </a:lnTo>
                <a:lnTo>
                  <a:pt x="14585" y="118517"/>
                </a:lnTo>
                <a:lnTo>
                  <a:pt x="10418" y="121791"/>
                </a:lnTo>
                <a:lnTo>
                  <a:pt x="9872" y="123180"/>
                </a:lnTo>
                <a:lnTo>
                  <a:pt x="9178" y="127397"/>
                </a:lnTo>
                <a:lnTo>
                  <a:pt x="8037" y="128935"/>
                </a:lnTo>
                <a:lnTo>
                  <a:pt x="6300" y="129927"/>
                </a:lnTo>
                <a:lnTo>
                  <a:pt x="4167" y="130572"/>
                </a:lnTo>
                <a:lnTo>
                  <a:pt x="2728" y="132010"/>
                </a:lnTo>
                <a:lnTo>
                  <a:pt x="1786" y="133945"/>
                </a:lnTo>
                <a:lnTo>
                  <a:pt x="248" y="139402"/>
                </a:lnTo>
                <a:lnTo>
                  <a:pt x="50" y="142726"/>
                </a:lnTo>
                <a:lnTo>
                  <a:pt x="0" y="145008"/>
                </a:lnTo>
                <a:lnTo>
                  <a:pt x="943" y="146496"/>
                </a:lnTo>
                <a:lnTo>
                  <a:pt x="2530" y="147489"/>
                </a:lnTo>
                <a:lnTo>
                  <a:pt x="4614" y="148183"/>
                </a:lnTo>
                <a:lnTo>
                  <a:pt x="5953" y="149622"/>
                </a:lnTo>
                <a:lnTo>
                  <a:pt x="6846" y="151507"/>
                </a:lnTo>
                <a:lnTo>
                  <a:pt x="7491" y="153789"/>
                </a:lnTo>
                <a:lnTo>
                  <a:pt x="8880" y="155277"/>
                </a:lnTo>
                <a:lnTo>
                  <a:pt x="10765" y="156319"/>
                </a:lnTo>
                <a:lnTo>
                  <a:pt x="12998" y="156964"/>
                </a:lnTo>
                <a:lnTo>
                  <a:pt x="14486" y="158403"/>
                </a:lnTo>
                <a:lnTo>
                  <a:pt x="15478" y="160337"/>
                </a:lnTo>
                <a:lnTo>
                  <a:pt x="16173" y="162570"/>
                </a:lnTo>
                <a:lnTo>
                  <a:pt x="17562" y="164108"/>
                </a:lnTo>
                <a:lnTo>
                  <a:pt x="19496" y="165100"/>
                </a:lnTo>
                <a:lnTo>
                  <a:pt x="21778" y="165794"/>
                </a:lnTo>
                <a:lnTo>
                  <a:pt x="26888" y="169118"/>
                </a:lnTo>
                <a:lnTo>
                  <a:pt x="29617" y="171400"/>
                </a:lnTo>
                <a:lnTo>
                  <a:pt x="32395" y="172889"/>
                </a:lnTo>
                <a:lnTo>
                  <a:pt x="38100" y="174575"/>
                </a:lnTo>
                <a:lnTo>
                  <a:pt x="68411" y="175865"/>
                </a:lnTo>
                <a:lnTo>
                  <a:pt x="171549" y="175915"/>
                </a:lnTo>
                <a:lnTo>
                  <a:pt x="194717" y="171251"/>
                </a:lnTo>
                <a:lnTo>
                  <a:pt x="250924" y="167481"/>
                </a:lnTo>
                <a:lnTo>
                  <a:pt x="289322" y="166191"/>
                </a:lnTo>
                <a:lnTo>
                  <a:pt x="317252" y="161082"/>
                </a:lnTo>
                <a:lnTo>
                  <a:pt x="361206" y="156269"/>
                </a:lnTo>
                <a:lnTo>
                  <a:pt x="407541" y="150862"/>
                </a:lnTo>
                <a:lnTo>
                  <a:pt x="468660" y="149721"/>
                </a:lnTo>
                <a:lnTo>
                  <a:pt x="508198" y="146943"/>
                </a:lnTo>
                <a:lnTo>
                  <a:pt x="569367" y="141535"/>
                </a:lnTo>
                <a:lnTo>
                  <a:pt x="622498" y="140891"/>
                </a:lnTo>
                <a:lnTo>
                  <a:pt x="921693" y="140742"/>
                </a:lnTo>
                <a:lnTo>
                  <a:pt x="964803" y="145405"/>
                </a:lnTo>
                <a:lnTo>
                  <a:pt x="1017091" y="148729"/>
                </a:lnTo>
                <a:lnTo>
                  <a:pt x="1073448" y="149374"/>
                </a:lnTo>
                <a:lnTo>
                  <a:pt x="1422946" y="149523"/>
                </a:lnTo>
                <a:lnTo>
                  <a:pt x="1466106" y="144859"/>
                </a:lnTo>
                <a:lnTo>
                  <a:pt x="1523504" y="141535"/>
                </a:lnTo>
                <a:lnTo>
                  <a:pt x="1585466" y="140841"/>
                </a:lnTo>
                <a:lnTo>
                  <a:pt x="1639788" y="141734"/>
                </a:lnTo>
                <a:lnTo>
                  <a:pt x="1682055" y="146794"/>
                </a:lnTo>
                <a:lnTo>
                  <a:pt x="1743819" y="149175"/>
                </a:lnTo>
                <a:lnTo>
                  <a:pt x="1814612" y="149473"/>
                </a:lnTo>
                <a:lnTo>
                  <a:pt x="1849834" y="154186"/>
                </a:lnTo>
                <a:lnTo>
                  <a:pt x="1907927" y="157956"/>
                </a:lnTo>
                <a:lnTo>
                  <a:pt x="2000895" y="158303"/>
                </a:lnTo>
                <a:lnTo>
                  <a:pt x="2006253" y="159296"/>
                </a:lnTo>
                <a:lnTo>
                  <a:pt x="2018457" y="164356"/>
                </a:lnTo>
                <a:lnTo>
                  <a:pt x="2028230" y="166291"/>
                </a:lnTo>
                <a:lnTo>
                  <a:pt x="2048669" y="167084"/>
                </a:lnTo>
                <a:lnTo>
                  <a:pt x="2049016" y="171797"/>
                </a:lnTo>
                <a:lnTo>
                  <a:pt x="2050058" y="173137"/>
                </a:lnTo>
                <a:lnTo>
                  <a:pt x="2051745" y="174079"/>
                </a:lnTo>
                <a:lnTo>
                  <a:pt x="2057995" y="175915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sz="4000"/>
              <a:t>Living Organisms</a:t>
            </a:r>
            <a:br>
              <a:rPr lang="en-US" sz="4000"/>
            </a:br>
            <a:endParaRPr lang="en-US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4900"/>
            <a:ext cx="7772400" cy="4114800"/>
          </a:xfrm>
        </p:spPr>
        <p:txBody>
          <a:bodyPr/>
          <a:lstStyle/>
          <a:p>
            <a:pPr eaLnBrk="1" hangingPunct="1"/>
            <a:r>
              <a:rPr lang="en-US" sz="4000" dirty="0"/>
              <a:t>Plant roots produce weak acids that dissolve rocks.  Lichens grow on rocks and make weak acids.</a:t>
            </a:r>
          </a:p>
        </p:txBody>
      </p:sp>
      <p:pic>
        <p:nvPicPr>
          <p:cNvPr id="43012" name="Picture 4" descr="acadia%20schoodic%20point%20lichen%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2822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ARTInkAnnotation5"/>
          <p:cNvSpPr/>
          <p:nvPr/>
        </p:nvSpPr>
        <p:spPr bwMode="auto">
          <a:xfrm>
            <a:off x="474040646" y="474655307"/>
            <a:ext cx="1253134" cy="63600"/>
          </a:xfrm>
          <a:custGeom>
            <a:avLst/>
            <a:gdLst/>
            <a:ahLst/>
            <a:cxnLst/>
            <a:rect l="0" t="0" r="0" b="0"/>
            <a:pathLst>
              <a:path w="1253134" h="63600">
                <a:moveTo>
                  <a:pt x="0" y="0"/>
                </a:moveTo>
                <a:lnTo>
                  <a:pt x="65733" y="0"/>
                </a:lnTo>
                <a:lnTo>
                  <a:pt x="69057" y="1041"/>
                </a:lnTo>
                <a:lnTo>
                  <a:pt x="72281" y="2679"/>
                </a:lnTo>
                <a:lnTo>
                  <a:pt x="75407" y="4812"/>
                </a:lnTo>
                <a:lnTo>
                  <a:pt x="78532" y="6250"/>
                </a:lnTo>
                <a:lnTo>
                  <a:pt x="84684" y="7838"/>
                </a:lnTo>
                <a:lnTo>
                  <a:pt x="120204" y="9029"/>
                </a:lnTo>
                <a:lnTo>
                  <a:pt x="214958" y="9078"/>
                </a:lnTo>
                <a:lnTo>
                  <a:pt x="221010" y="8086"/>
                </a:lnTo>
                <a:lnTo>
                  <a:pt x="227063" y="6399"/>
                </a:lnTo>
                <a:lnTo>
                  <a:pt x="233115" y="4266"/>
                </a:lnTo>
                <a:lnTo>
                  <a:pt x="239217" y="2827"/>
                </a:lnTo>
                <a:lnTo>
                  <a:pt x="251322" y="1289"/>
                </a:lnTo>
                <a:lnTo>
                  <a:pt x="287636" y="99"/>
                </a:lnTo>
                <a:lnTo>
                  <a:pt x="482799" y="0"/>
                </a:lnTo>
                <a:lnTo>
                  <a:pt x="490389" y="1041"/>
                </a:lnTo>
                <a:lnTo>
                  <a:pt x="497483" y="2679"/>
                </a:lnTo>
                <a:lnTo>
                  <a:pt x="504230" y="4812"/>
                </a:lnTo>
                <a:lnTo>
                  <a:pt x="510779" y="6250"/>
                </a:lnTo>
                <a:lnTo>
                  <a:pt x="523379" y="7838"/>
                </a:lnTo>
                <a:lnTo>
                  <a:pt x="561231" y="8929"/>
                </a:lnTo>
                <a:lnTo>
                  <a:pt x="575420" y="10021"/>
                </a:lnTo>
                <a:lnTo>
                  <a:pt x="583456" y="11757"/>
                </a:lnTo>
                <a:lnTo>
                  <a:pt x="591840" y="13890"/>
                </a:lnTo>
                <a:lnTo>
                  <a:pt x="599431" y="15329"/>
                </a:lnTo>
                <a:lnTo>
                  <a:pt x="613272" y="16916"/>
                </a:lnTo>
                <a:lnTo>
                  <a:pt x="651917" y="18008"/>
                </a:lnTo>
                <a:lnTo>
                  <a:pt x="666205" y="19099"/>
                </a:lnTo>
                <a:lnTo>
                  <a:pt x="674242" y="20836"/>
                </a:lnTo>
                <a:lnTo>
                  <a:pt x="682625" y="22969"/>
                </a:lnTo>
                <a:lnTo>
                  <a:pt x="691258" y="24407"/>
                </a:lnTo>
                <a:lnTo>
                  <a:pt x="708918" y="25995"/>
                </a:lnTo>
                <a:lnTo>
                  <a:pt x="731044" y="26888"/>
                </a:lnTo>
                <a:lnTo>
                  <a:pt x="737642" y="28029"/>
                </a:lnTo>
                <a:lnTo>
                  <a:pt x="744092" y="29765"/>
                </a:lnTo>
                <a:lnTo>
                  <a:pt x="750392" y="31948"/>
                </a:lnTo>
                <a:lnTo>
                  <a:pt x="757635" y="33436"/>
                </a:lnTo>
                <a:lnTo>
                  <a:pt x="773708" y="35024"/>
                </a:lnTo>
                <a:lnTo>
                  <a:pt x="807840" y="36165"/>
                </a:lnTo>
                <a:lnTo>
                  <a:pt x="858590" y="36314"/>
                </a:lnTo>
                <a:lnTo>
                  <a:pt x="866081" y="37356"/>
                </a:lnTo>
                <a:lnTo>
                  <a:pt x="874118" y="39042"/>
                </a:lnTo>
                <a:lnTo>
                  <a:pt x="882502" y="41175"/>
                </a:lnTo>
                <a:lnTo>
                  <a:pt x="890092" y="42564"/>
                </a:lnTo>
                <a:lnTo>
                  <a:pt x="903933" y="44152"/>
                </a:lnTo>
                <a:lnTo>
                  <a:pt x="941537" y="45293"/>
                </a:lnTo>
                <a:lnTo>
                  <a:pt x="1105198" y="45442"/>
                </a:lnTo>
                <a:lnTo>
                  <a:pt x="1111250" y="46434"/>
                </a:lnTo>
                <a:lnTo>
                  <a:pt x="1117303" y="48121"/>
                </a:lnTo>
                <a:lnTo>
                  <a:pt x="1123306" y="50254"/>
                </a:lnTo>
                <a:lnTo>
                  <a:pt x="1128366" y="51643"/>
                </a:lnTo>
                <a:lnTo>
                  <a:pt x="1136650" y="53231"/>
                </a:lnTo>
                <a:lnTo>
                  <a:pt x="1174354" y="54471"/>
                </a:lnTo>
                <a:lnTo>
                  <a:pt x="1211114" y="54520"/>
                </a:lnTo>
                <a:lnTo>
                  <a:pt x="1214140" y="55513"/>
                </a:lnTo>
                <a:lnTo>
                  <a:pt x="1217167" y="57199"/>
                </a:lnTo>
                <a:lnTo>
                  <a:pt x="1224459" y="62309"/>
                </a:lnTo>
                <a:lnTo>
                  <a:pt x="1228130" y="63053"/>
                </a:lnTo>
                <a:lnTo>
                  <a:pt x="1253133" y="63599"/>
                </a:lnTo>
                <a:lnTo>
                  <a:pt x="1235373" y="63599"/>
                </a:lnTo>
                <a:lnTo>
                  <a:pt x="1226245" y="54520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MARTInkAnnotation26"/>
          <p:cNvSpPr/>
          <p:nvPr/>
        </p:nvSpPr>
        <p:spPr bwMode="auto">
          <a:xfrm>
            <a:off x="474092885" y="474533367"/>
            <a:ext cx="1143398" cy="79177"/>
          </a:xfrm>
          <a:custGeom>
            <a:avLst/>
            <a:gdLst/>
            <a:ahLst/>
            <a:cxnLst/>
            <a:rect l="0" t="0" r="0" b="0"/>
            <a:pathLst>
              <a:path w="1143398" h="79177">
                <a:moveTo>
                  <a:pt x="0" y="0"/>
                </a:moveTo>
                <a:lnTo>
                  <a:pt x="13097" y="0"/>
                </a:lnTo>
                <a:lnTo>
                  <a:pt x="15578" y="992"/>
                </a:lnTo>
                <a:lnTo>
                  <a:pt x="18207" y="2629"/>
                </a:lnTo>
                <a:lnTo>
                  <a:pt x="20935" y="4713"/>
                </a:lnTo>
                <a:lnTo>
                  <a:pt x="29170" y="6995"/>
                </a:lnTo>
                <a:lnTo>
                  <a:pt x="34131" y="7590"/>
                </a:lnTo>
                <a:lnTo>
                  <a:pt x="38398" y="8979"/>
                </a:lnTo>
                <a:lnTo>
                  <a:pt x="42218" y="10864"/>
                </a:lnTo>
                <a:lnTo>
                  <a:pt x="45740" y="13146"/>
                </a:lnTo>
                <a:lnTo>
                  <a:pt x="50999" y="14635"/>
                </a:lnTo>
                <a:lnTo>
                  <a:pt x="64691" y="16272"/>
                </a:lnTo>
                <a:lnTo>
                  <a:pt x="71487" y="17710"/>
                </a:lnTo>
                <a:lnTo>
                  <a:pt x="77936" y="19645"/>
                </a:lnTo>
                <a:lnTo>
                  <a:pt x="84237" y="21878"/>
                </a:lnTo>
                <a:lnTo>
                  <a:pt x="90339" y="23415"/>
                </a:lnTo>
                <a:lnTo>
                  <a:pt x="102394" y="25053"/>
                </a:lnTo>
                <a:lnTo>
                  <a:pt x="108347" y="26491"/>
                </a:lnTo>
                <a:lnTo>
                  <a:pt x="114251" y="28426"/>
                </a:lnTo>
                <a:lnTo>
                  <a:pt x="120154" y="30658"/>
                </a:lnTo>
                <a:lnTo>
                  <a:pt x="126008" y="33188"/>
                </a:lnTo>
                <a:lnTo>
                  <a:pt x="131911" y="35818"/>
                </a:lnTo>
                <a:lnTo>
                  <a:pt x="137765" y="38546"/>
                </a:lnTo>
                <a:lnTo>
                  <a:pt x="143669" y="40332"/>
                </a:lnTo>
                <a:lnTo>
                  <a:pt x="155377" y="42366"/>
                </a:lnTo>
                <a:lnTo>
                  <a:pt x="161280" y="43904"/>
                </a:lnTo>
                <a:lnTo>
                  <a:pt x="167134" y="45888"/>
                </a:lnTo>
                <a:lnTo>
                  <a:pt x="172988" y="48171"/>
                </a:lnTo>
                <a:lnTo>
                  <a:pt x="179834" y="49708"/>
                </a:lnTo>
                <a:lnTo>
                  <a:pt x="211882" y="52189"/>
                </a:lnTo>
                <a:lnTo>
                  <a:pt x="229047" y="53528"/>
                </a:lnTo>
                <a:lnTo>
                  <a:pt x="237728" y="55215"/>
                </a:lnTo>
                <a:lnTo>
                  <a:pt x="246410" y="57348"/>
                </a:lnTo>
                <a:lnTo>
                  <a:pt x="263922" y="59680"/>
                </a:lnTo>
                <a:lnTo>
                  <a:pt x="299045" y="61218"/>
                </a:lnTo>
                <a:lnTo>
                  <a:pt x="344240" y="61565"/>
                </a:lnTo>
                <a:lnTo>
                  <a:pt x="426889" y="61615"/>
                </a:lnTo>
                <a:lnTo>
                  <a:pt x="437059" y="62557"/>
                </a:lnTo>
                <a:lnTo>
                  <a:pt x="446733" y="64194"/>
                </a:lnTo>
                <a:lnTo>
                  <a:pt x="456158" y="66278"/>
                </a:lnTo>
                <a:lnTo>
                  <a:pt x="474415" y="68560"/>
                </a:lnTo>
                <a:lnTo>
                  <a:pt x="510034" y="70048"/>
                </a:lnTo>
                <a:lnTo>
                  <a:pt x="596851" y="70396"/>
                </a:lnTo>
                <a:lnTo>
                  <a:pt x="606078" y="71338"/>
                </a:lnTo>
                <a:lnTo>
                  <a:pt x="615156" y="72975"/>
                </a:lnTo>
                <a:lnTo>
                  <a:pt x="624136" y="75059"/>
                </a:lnTo>
                <a:lnTo>
                  <a:pt x="641896" y="77341"/>
                </a:lnTo>
                <a:lnTo>
                  <a:pt x="677218" y="78829"/>
                </a:lnTo>
                <a:lnTo>
                  <a:pt x="782786" y="79176"/>
                </a:lnTo>
                <a:lnTo>
                  <a:pt x="791567" y="78184"/>
                </a:lnTo>
                <a:lnTo>
                  <a:pt x="800398" y="76597"/>
                </a:lnTo>
                <a:lnTo>
                  <a:pt x="809179" y="74513"/>
                </a:lnTo>
                <a:lnTo>
                  <a:pt x="826790" y="72231"/>
                </a:lnTo>
                <a:lnTo>
                  <a:pt x="861963" y="70743"/>
                </a:lnTo>
                <a:lnTo>
                  <a:pt x="933549" y="70396"/>
                </a:lnTo>
                <a:lnTo>
                  <a:pt x="941933" y="69403"/>
                </a:lnTo>
                <a:lnTo>
                  <a:pt x="950466" y="67766"/>
                </a:lnTo>
                <a:lnTo>
                  <a:pt x="959049" y="65732"/>
                </a:lnTo>
                <a:lnTo>
                  <a:pt x="973832" y="63450"/>
                </a:lnTo>
                <a:lnTo>
                  <a:pt x="1003945" y="61962"/>
                </a:lnTo>
                <a:lnTo>
                  <a:pt x="1031081" y="60672"/>
                </a:lnTo>
                <a:lnTo>
                  <a:pt x="1037233" y="59035"/>
                </a:lnTo>
                <a:lnTo>
                  <a:pt x="1043335" y="56951"/>
                </a:lnTo>
                <a:lnTo>
                  <a:pt x="1055241" y="54620"/>
                </a:lnTo>
                <a:lnTo>
                  <a:pt x="1087983" y="52983"/>
                </a:lnTo>
                <a:lnTo>
                  <a:pt x="1127621" y="52784"/>
                </a:lnTo>
                <a:lnTo>
                  <a:pt x="1143397" y="52784"/>
                </a:lnTo>
                <a:lnTo>
                  <a:pt x="1134616" y="44003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3810000" cy="5486400"/>
          </a:xfrm>
        </p:spPr>
        <p:txBody>
          <a:bodyPr/>
          <a:lstStyle/>
          <a:p>
            <a:pPr eaLnBrk="1" hangingPunct="1"/>
            <a:r>
              <a:rPr lang="en-US" sz="4400" b="1" u="sng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Acid Rain</a:t>
            </a:r>
            <a:r>
              <a:rPr lang="en-US" sz="44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sz="4000" dirty="0"/>
              <a:t>Burning fossil fuels causes sulfur, carbon, and nitrogen to mix with water vapor in clouds to make acid rain.</a:t>
            </a:r>
          </a:p>
        </p:txBody>
      </p:sp>
      <p:pic>
        <p:nvPicPr>
          <p:cNvPr id="44035" name="Picture 5" descr="image?id=72754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8862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800px--_Acid_rain_damaged_gargoyle_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9" y="3886200"/>
            <a:ext cx="388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78332205" y="473143759"/>
            <a:ext cx="1266528" cy="79128"/>
            <a:chOff x="478332205" y="473143759"/>
            <a:chExt cx="1266528" cy="79128"/>
          </a:xfrm>
        </p:grpSpPr>
        <p:sp>
          <p:nvSpPr>
            <p:cNvPr id="2" name="SMARTInkAnnotation22"/>
            <p:cNvSpPr/>
            <p:nvPr/>
          </p:nvSpPr>
          <p:spPr bwMode="auto">
            <a:xfrm>
              <a:off x="478402600" y="473143759"/>
              <a:ext cx="26344" cy="8781"/>
            </a:xfrm>
            <a:custGeom>
              <a:avLst/>
              <a:gdLst/>
              <a:ahLst/>
              <a:cxnLst/>
              <a:rect l="0" t="0" r="0" b="0"/>
              <a:pathLst>
                <a:path w="26344" h="8781">
                  <a:moveTo>
                    <a:pt x="0" y="0"/>
                  </a:moveTo>
                  <a:lnTo>
                    <a:pt x="4664" y="4663"/>
                  </a:lnTo>
                  <a:lnTo>
                    <a:pt x="6995" y="6002"/>
                  </a:lnTo>
                  <a:lnTo>
                    <a:pt x="9525" y="6945"/>
                  </a:lnTo>
                  <a:lnTo>
                    <a:pt x="15975" y="8433"/>
                  </a:lnTo>
                  <a:lnTo>
                    <a:pt x="17513" y="8532"/>
                  </a:lnTo>
                  <a:lnTo>
                    <a:pt x="19447" y="8632"/>
                  </a:lnTo>
                  <a:lnTo>
                    <a:pt x="26343" y="8780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23"/>
            <p:cNvSpPr/>
            <p:nvPr/>
          </p:nvSpPr>
          <p:spPr bwMode="auto">
            <a:xfrm>
              <a:off x="478684034" y="473214105"/>
              <a:ext cx="140694" cy="8782"/>
            </a:xfrm>
            <a:custGeom>
              <a:avLst/>
              <a:gdLst/>
              <a:ahLst/>
              <a:cxnLst/>
              <a:rect l="0" t="0" r="0" b="0"/>
              <a:pathLst>
                <a:path w="140694" h="8782">
                  <a:moveTo>
                    <a:pt x="0" y="0"/>
                  </a:moveTo>
                  <a:lnTo>
                    <a:pt x="29419" y="0"/>
                  </a:lnTo>
                  <a:lnTo>
                    <a:pt x="32346" y="992"/>
                  </a:lnTo>
                  <a:lnTo>
                    <a:pt x="35223" y="2579"/>
                  </a:lnTo>
                  <a:lnTo>
                    <a:pt x="38150" y="4663"/>
                  </a:lnTo>
                  <a:lnTo>
                    <a:pt x="42020" y="6052"/>
                  </a:lnTo>
                  <a:lnTo>
                    <a:pt x="46584" y="6945"/>
                  </a:lnTo>
                  <a:lnTo>
                    <a:pt x="51594" y="7590"/>
                  </a:lnTo>
                  <a:lnTo>
                    <a:pt x="55861" y="7987"/>
                  </a:lnTo>
                  <a:lnTo>
                    <a:pt x="59730" y="8235"/>
                  </a:lnTo>
                  <a:lnTo>
                    <a:pt x="63252" y="8433"/>
                  </a:lnTo>
                  <a:lnTo>
                    <a:pt x="69801" y="8632"/>
                  </a:lnTo>
                  <a:lnTo>
                    <a:pt x="81955" y="8781"/>
                  </a:lnTo>
                  <a:lnTo>
                    <a:pt x="140693" y="8781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SMARTInkAnnotation24"/>
            <p:cNvSpPr/>
            <p:nvPr/>
          </p:nvSpPr>
          <p:spPr bwMode="auto">
            <a:xfrm>
              <a:off x="478332205" y="473152539"/>
              <a:ext cx="26393" cy="8782"/>
            </a:xfrm>
            <a:custGeom>
              <a:avLst/>
              <a:gdLst/>
              <a:ahLst/>
              <a:cxnLst/>
              <a:rect l="0" t="0" r="0" b="0"/>
              <a:pathLst>
                <a:path w="26393" h="8782">
                  <a:moveTo>
                    <a:pt x="0" y="0"/>
                  </a:moveTo>
                  <a:lnTo>
                    <a:pt x="13097" y="0"/>
                  </a:lnTo>
                  <a:lnTo>
                    <a:pt x="14585" y="993"/>
                  </a:lnTo>
                  <a:lnTo>
                    <a:pt x="15627" y="2580"/>
                  </a:lnTo>
                  <a:lnTo>
                    <a:pt x="16272" y="4664"/>
                  </a:lnTo>
                  <a:lnTo>
                    <a:pt x="17710" y="6053"/>
                  </a:lnTo>
                  <a:lnTo>
                    <a:pt x="19595" y="6946"/>
                  </a:lnTo>
                  <a:lnTo>
                    <a:pt x="26392" y="8781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SMARTInkAnnotation25"/>
            <p:cNvSpPr/>
            <p:nvPr/>
          </p:nvSpPr>
          <p:spPr bwMode="auto">
            <a:xfrm>
              <a:off x="478437773" y="473143759"/>
              <a:ext cx="1160960" cy="79128"/>
            </a:xfrm>
            <a:custGeom>
              <a:avLst/>
              <a:gdLst/>
              <a:ahLst/>
              <a:cxnLst/>
              <a:rect l="0" t="0" r="0" b="0"/>
              <a:pathLst>
                <a:path w="1160960" h="79128">
                  <a:moveTo>
                    <a:pt x="0" y="8780"/>
                  </a:moveTo>
                  <a:lnTo>
                    <a:pt x="45691" y="8780"/>
                  </a:lnTo>
                  <a:lnTo>
                    <a:pt x="50007" y="7788"/>
                  </a:lnTo>
                  <a:lnTo>
                    <a:pt x="54819" y="6151"/>
                  </a:lnTo>
                  <a:lnTo>
                    <a:pt x="59978" y="4117"/>
                  </a:lnTo>
                  <a:lnTo>
                    <a:pt x="73571" y="1835"/>
                  </a:lnTo>
                  <a:lnTo>
                    <a:pt x="107702" y="198"/>
                  </a:lnTo>
                  <a:lnTo>
                    <a:pt x="142330" y="0"/>
                  </a:lnTo>
                  <a:lnTo>
                    <a:pt x="149622" y="992"/>
                  </a:lnTo>
                  <a:lnTo>
                    <a:pt x="156419" y="2579"/>
                  </a:lnTo>
                  <a:lnTo>
                    <a:pt x="162918" y="4663"/>
                  </a:lnTo>
                  <a:lnTo>
                    <a:pt x="177949" y="6945"/>
                  </a:lnTo>
                  <a:lnTo>
                    <a:pt x="211485" y="8433"/>
                  </a:lnTo>
                  <a:lnTo>
                    <a:pt x="256282" y="8731"/>
                  </a:lnTo>
                  <a:lnTo>
                    <a:pt x="300336" y="8780"/>
                  </a:lnTo>
                  <a:lnTo>
                    <a:pt x="307727" y="9773"/>
                  </a:lnTo>
                  <a:lnTo>
                    <a:pt x="314623" y="11360"/>
                  </a:lnTo>
                  <a:lnTo>
                    <a:pt x="321122" y="13444"/>
                  </a:lnTo>
                  <a:lnTo>
                    <a:pt x="336203" y="15726"/>
                  </a:lnTo>
                  <a:lnTo>
                    <a:pt x="369789" y="17214"/>
                  </a:lnTo>
                  <a:lnTo>
                    <a:pt x="414636" y="17561"/>
                  </a:lnTo>
                  <a:lnTo>
                    <a:pt x="558552" y="17561"/>
                  </a:lnTo>
                  <a:lnTo>
                    <a:pt x="565895" y="18554"/>
                  </a:lnTo>
                  <a:lnTo>
                    <a:pt x="573683" y="20191"/>
                  </a:lnTo>
                  <a:lnTo>
                    <a:pt x="581819" y="22225"/>
                  </a:lnTo>
                  <a:lnTo>
                    <a:pt x="598637" y="24556"/>
                  </a:lnTo>
                  <a:lnTo>
                    <a:pt x="628700" y="25995"/>
                  </a:lnTo>
                  <a:lnTo>
                    <a:pt x="662038" y="26342"/>
                  </a:lnTo>
                  <a:lnTo>
                    <a:pt x="716657" y="26342"/>
                  </a:lnTo>
                  <a:lnTo>
                    <a:pt x="723057" y="27334"/>
                  </a:lnTo>
                  <a:lnTo>
                    <a:pt x="729258" y="28971"/>
                  </a:lnTo>
                  <a:lnTo>
                    <a:pt x="735360" y="31055"/>
                  </a:lnTo>
                  <a:lnTo>
                    <a:pt x="747366" y="33337"/>
                  </a:lnTo>
                  <a:lnTo>
                    <a:pt x="782936" y="34925"/>
                  </a:lnTo>
                  <a:lnTo>
                    <a:pt x="796181" y="35073"/>
                  </a:lnTo>
                  <a:lnTo>
                    <a:pt x="802482" y="36066"/>
                  </a:lnTo>
                  <a:lnTo>
                    <a:pt x="808584" y="37703"/>
                  </a:lnTo>
                  <a:lnTo>
                    <a:pt x="814636" y="39786"/>
                  </a:lnTo>
                  <a:lnTo>
                    <a:pt x="826592" y="42118"/>
                  </a:lnTo>
                  <a:lnTo>
                    <a:pt x="861914" y="43805"/>
                  </a:lnTo>
                  <a:lnTo>
                    <a:pt x="910531" y="43954"/>
                  </a:lnTo>
                  <a:lnTo>
                    <a:pt x="915839" y="44946"/>
                  </a:lnTo>
                  <a:lnTo>
                    <a:pt x="920354" y="46583"/>
                  </a:lnTo>
                  <a:lnTo>
                    <a:pt x="924322" y="48617"/>
                  </a:lnTo>
                  <a:lnTo>
                    <a:pt x="933947" y="50899"/>
                  </a:lnTo>
                  <a:lnTo>
                    <a:pt x="968772" y="52635"/>
                  </a:lnTo>
                  <a:lnTo>
                    <a:pt x="983357" y="52734"/>
                  </a:lnTo>
                  <a:lnTo>
                    <a:pt x="988815" y="53727"/>
                  </a:lnTo>
                  <a:lnTo>
                    <a:pt x="994420" y="55364"/>
                  </a:lnTo>
                  <a:lnTo>
                    <a:pt x="1000076" y="57398"/>
                  </a:lnTo>
                  <a:lnTo>
                    <a:pt x="1009006" y="59729"/>
                  </a:lnTo>
                  <a:lnTo>
                    <a:pt x="1032818" y="61317"/>
                  </a:lnTo>
                  <a:lnTo>
                    <a:pt x="1056730" y="61515"/>
                  </a:lnTo>
                  <a:lnTo>
                    <a:pt x="1061195" y="62507"/>
                  </a:lnTo>
                  <a:lnTo>
                    <a:pt x="1066106" y="64145"/>
                  </a:lnTo>
                  <a:lnTo>
                    <a:pt x="1071315" y="66228"/>
                  </a:lnTo>
                  <a:lnTo>
                    <a:pt x="1079748" y="68510"/>
                  </a:lnTo>
                  <a:lnTo>
                    <a:pt x="1099195" y="70197"/>
                  </a:lnTo>
                  <a:lnTo>
                    <a:pt x="1134567" y="70346"/>
                  </a:lnTo>
                  <a:lnTo>
                    <a:pt x="1141611" y="70346"/>
                  </a:lnTo>
                  <a:lnTo>
                    <a:pt x="1143199" y="71338"/>
                  </a:lnTo>
                  <a:lnTo>
                    <a:pt x="1145183" y="72925"/>
                  </a:lnTo>
                  <a:lnTo>
                    <a:pt x="1147515" y="75009"/>
                  </a:lnTo>
                  <a:lnTo>
                    <a:pt x="1150045" y="76398"/>
                  </a:lnTo>
                  <a:lnTo>
                    <a:pt x="1159322" y="78779"/>
                  </a:lnTo>
                  <a:lnTo>
                    <a:pt x="1160959" y="79127"/>
                  </a:lnTo>
                  <a:lnTo>
                    <a:pt x="1160959" y="70693"/>
                  </a:lnTo>
                  <a:lnTo>
                    <a:pt x="1156296" y="70445"/>
                  </a:lnTo>
                  <a:lnTo>
                    <a:pt x="1154907" y="71387"/>
                  </a:lnTo>
                  <a:lnTo>
                    <a:pt x="1154014" y="72975"/>
                  </a:lnTo>
                  <a:lnTo>
                    <a:pt x="1152277" y="78779"/>
                  </a:lnTo>
                  <a:lnTo>
                    <a:pt x="1160612" y="79127"/>
                  </a:lnTo>
                  <a:lnTo>
                    <a:pt x="1156197" y="79127"/>
                  </a:lnTo>
                  <a:lnTo>
                    <a:pt x="1154857" y="78134"/>
                  </a:lnTo>
                  <a:lnTo>
                    <a:pt x="1153964" y="76547"/>
                  </a:lnTo>
                  <a:lnTo>
                    <a:pt x="1152277" y="70693"/>
                  </a:lnTo>
                  <a:lnTo>
                    <a:pt x="1160959" y="70346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Rates of Weathering will depend on: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Lucida Handwriting" pitchFamily="66" charset="0"/>
              </a:rPr>
              <a:t>	</a:t>
            </a:r>
            <a:r>
              <a:rPr lang="en-US" sz="5400" dirty="0">
                <a:latin typeface="Britannic Bold" panose="020B0903060703020204" pitchFamily="34" charset="0"/>
              </a:rPr>
              <a:t>Surface area exposed - More surface exposed, the faster the weathering will occur.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7764822" y="474618993"/>
            <a:ext cx="1407915" cy="90835"/>
            <a:chOff x="477764822" y="474618993"/>
            <a:chExt cx="1407915" cy="90835"/>
          </a:xfrm>
        </p:grpSpPr>
        <p:sp>
          <p:nvSpPr>
            <p:cNvPr id="2" name="SMARTInkAnnotation3"/>
            <p:cNvSpPr/>
            <p:nvPr/>
          </p:nvSpPr>
          <p:spPr bwMode="auto">
            <a:xfrm>
              <a:off x="477764822" y="474618993"/>
              <a:ext cx="27237" cy="9079"/>
            </a:xfrm>
            <a:custGeom>
              <a:avLst/>
              <a:gdLst/>
              <a:ahLst/>
              <a:cxnLst/>
              <a:rect l="0" t="0" r="0" b="0"/>
              <a:pathLst>
                <a:path w="27237" h="9079">
                  <a:moveTo>
                    <a:pt x="0" y="9078"/>
                  </a:moveTo>
                  <a:lnTo>
                    <a:pt x="0" y="1240"/>
                  </a:lnTo>
                  <a:lnTo>
                    <a:pt x="992" y="843"/>
                  </a:lnTo>
                  <a:lnTo>
                    <a:pt x="2679" y="545"/>
                  </a:lnTo>
                  <a:lnTo>
                    <a:pt x="7789" y="99"/>
                  </a:lnTo>
                  <a:lnTo>
                    <a:pt x="11212" y="49"/>
                  </a:lnTo>
                  <a:lnTo>
                    <a:pt x="27236" y="0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4"/>
            <p:cNvSpPr/>
            <p:nvPr/>
          </p:nvSpPr>
          <p:spPr bwMode="auto">
            <a:xfrm>
              <a:off x="478010041" y="474628071"/>
              <a:ext cx="1162696" cy="81757"/>
            </a:xfrm>
            <a:custGeom>
              <a:avLst/>
              <a:gdLst/>
              <a:ahLst/>
              <a:cxnLst/>
              <a:rect l="0" t="0" r="0" b="0"/>
              <a:pathLst>
                <a:path w="1162696" h="81757">
                  <a:moveTo>
                    <a:pt x="0" y="0"/>
                  </a:moveTo>
                  <a:lnTo>
                    <a:pt x="14486" y="4812"/>
                  </a:lnTo>
                  <a:lnTo>
                    <a:pt x="26988" y="7193"/>
                  </a:lnTo>
                  <a:lnTo>
                    <a:pt x="54273" y="8831"/>
                  </a:lnTo>
                  <a:lnTo>
                    <a:pt x="153244" y="9079"/>
                  </a:lnTo>
                  <a:lnTo>
                    <a:pt x="167779" y="10071"/>
                  </a:lnTo>
                  <a:lnTo>
                    <a:pt x="182513" y="11758"/>
                  </a:lnTo>
                  <a:lnTo>
                    <a:pt x="197347" y="13891"/>
                  </a:lnTo>
                  <a:lnTo>
                    <a:pt x="224632" y="16272"/>
                  </a:lnTo>
                  <a:lnTo>
                    <a:pt x="251222" y="18306"/>
                  </a:lnTo>
                  <a:lnTo>
                    <a:pt x="265411" y="20290"/>
                  </a:lnTo>
                  <a:lnTo>
                    <a:pt x="279897" y="22622"/>
                  </a:lnTo>
                  <a:lnTo>
                    <a:pt x="294581" y="24160"/>
                  </a:lnTo>
                  <a:lnTo>
                    <a:pt x="324396" y="25847"/>
                  </a:lnTo>
                  <a:lnTo>
                    <a:pt x="338386" y="27335"/>
                  </a:lnTo>
                  <a:lnTo>
                    <a:pt x="351731" y="29319"/>
                  </a:lnTo>
                  <a:lnTo>
                    <a:pt x="364679" y="31651"/>
                  </a:lnTo>
                  <a:lnTo>
                    <a:pt x="378371" y="33238"/>
                  </a:lnTo>
                  <a:lnTo>
                    <a:pt x="407045" y="34925"/>
                  </a:lnTo>
                  <a:lnTo>
                    <a:pt x="436613" y="35719"/>
                  </a:lnTo>
                  <a:lnTo>
                    <a:pt x="466527" y="37058"/>
                  </a:lnTo>
                  <a:lnTo>
                    <a:pt x="481608" y="38844"/>
                  </a:lnTo>
                  <a:lnTo>
                    <a:pt x="496689" y="41027"/>
                  </a:lnTo>
                  <a:lnTo>
                    <a:pt x="524223" y="43458"/>
                  </a:lnTo>
                  <a:lnTo>
                    <a:pt x="550913" y="45542"/>
                  </a:lnTo>
                  <a:lnTo>
                    <a:pt x="565101" y="47526"/>
                  </a:lnTo>
                  <a:lnTo>
                    <a:pt x="579587" y="49858"/>
                  </a:lnTo>
                  <a:lnTo>
                    <a:pt x="594321" y="51395"/>
                  </a:lnTo>
                  <a:lnTo>
                    <a:pt x="624136" y="53132"/>
                  </a:lnTo>
                  <a:lnTo>
                    <a:pt x="638126" y="54570"/>
                  </a:lnTo>
                  <a:lnTo>
                    <a:pt x="651471" y="56555"/>
                  </a:lnTo>
                  <a:lnTo>
                    <a:pt x="664419" y="58886"/>
                  </a:lnTo>
                  <a:lnTo>
                    <a:pt x="678111" y="60474"/>
                  </a:lnTo>
                  <a:lnTo>
                    <a:pt x="706785" y="62210"/>
                  </a:lnTo>
                  <a:lnTo>
                    <a:pt x="736352" y="62954"/>
                  </a:lnTo>
                  <a:lnTo>
                    <a:pt x="907058" y="63550"/>
                  </a:lnTo>
                  <a:lnTo>
                    <a:pt x="920602" y="64592"/>
                  </a:lnTo>
                  <a:lnTo>
                    <a:pt x="933698" y="66278"/>
                  </a:lnTo>
                  <a:lnTo>
                    <a:pt x="946448" y="68411"/>
                  </a:lnTo>
                  <a:lnTo>
                    <a:pt x="968673" y="70743"/>
                  </a:lnTo>
                  <a:lnTo>
                    <a:pt x="1000919" y="72083"/>
                  </a:lnTo>
                  <a:lnTo>
                    <a:pt x="1062137" y="72628"/>
                  </a:lnTo>
                  <a:lnTo>
                    <a:pt x="1118493" y="72678"/>
                  </a:lnTo>
                  <a:lnTo>
                    <a:pt x="1126133" y="73670"/>
                  </a:lnTo>
                  <a:lnTo>
                    <a:pt x="1133277" y="75357"/>
                  </a:lnTo>
                  <a:lnTo>
                    <a:pt x="1140073" y="77490"/>
                  </a:lnTo>
                  <a:lnTo>
                    <a:pt x="1150243" y="79871"/>
                  </a:lnTo>
                  <a:lnTo>
                    <a:pt x="1162695" y="81756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SMARTInkAnnotation21"/>
          <p:cNvSpPr/>
          <p:nvPr/>
        </p:nvSpPr>
        <p:spPr bwMode="auto">
          <a:xfrm>
            <a:off x="477663768" y="474454587"/>
            <a:ext cx="1372047" cy="289521"/>
          </a:xfrm>
          <a:custGeom>
            <a:avLst/>
            <a:gdLst/>
            <a:ahLst/>
            <a:cxnLst/>
            <a:rect l="0" t="0" r="0" b="0"/>
            <a:pathLst>
              <a:path w="1372047" h="289521">
                <a:moveTo>
                  <a:pt x="193526" y="78780"/>
                </a:moveTo>
                <a:lnTo>
                  <a:pt x="217091" y="78780"/>
                </a:lnTo>
                <a:lnTo>
                  <a:pt x="234355" y="84832"/>
                </a:lnTo>
                <a:lnTo>
                  <a:pt x="275927" y="88354"/>
                </a:lnTo>
                <a:lnTo>
                  <a:pt x="312390" y="95151"/>
                </a:lnTo>
                <a:lnTo>
                  <a:pt x="337889" y="97135"/>
                </a:lnTo>
                <a:lnTo>
                  <a:pt x="374005" y="103932"/>
                </a:lnTo>
                <a:lnTo>
                  <a:pt x="411361" y="105023"/>
                </a:lnTo>
                <a:lnTo>
                  <a:pt x="492671" y="105172"/>
                </a:lnTo>
                <a:lnTo>
                  <a:pt x="533946" y="98227"/>
                </a:lnTo>
                <a:lnTo>
                  <a:pt x="571550" y="96639"/>
                </a:lnTo>
                <a:lnTo>
                  <a:pt x="610543" y="95449"/>
                </a:lnTo>
                <a:lnTo>
                  <a:pt x="646658" y="88801"/>
                </a:lnTo>
                <a:lnTo>
                  <a:pt x="687685" y="87709"/>
                </a:lnTo>
                <a:lnTo>
                  <a:pt x="701725" y="85031"/>
                </a:lnTo>
                <a:lnTo>
                  <a:pt x="718046" y="80665"/>
                </a:lnTo>
                <a:lnTo>
                  <a:pt x="753517" y="78879"/>
                </a:lnTo>
                <a:lnTo>
                  <a:pt x="828477" y="78780"/>
                </a:lnTo>
                <a:lnTo>
                  <a:pt x="831800" y="77837"/>
                </a:lnTo>
                <a:lnTo>
                  <a:pt x="842169" y="72777"/>
                </a:lnTo>
                <a:lnTo>
                  <a:pt x="862657" y="70545"/>
                </a:lnTo>
                <a:lnTo>
                  <a:pt x="880864" y="70098"/>
                </a:lnTo>
                <a:lnTo>
                  <a:pt x="890240" y="67469"/>
                </a:lnTo>
                <a:lnTo>
                  <a:pt x="900906" y="63996"/>
                </a:lnTo>
                <a:lnTo>
                  <a:pt x="941139" y="58787"/>
                </a:lnTo>
                <a:lnTo>
                  <a:pt x="952847" y="55265"/>
                </a:lnTo>
                <a:lnTo>
                  <a:pt x="988963" y="52685"/>
                </a:lnTo>
                <a:lnTo>
                  <a:pt x="1091952" y="52437"/>
                </a:lnTo>
                <a:lnTo>
                  <a:pt x="1106190" y="55017"/>
                </a:lnTo>
                <a:lnTo>
                  <a:pt x="1119039" y="58440"/>
                </a:lnTo>
                <a:lnTo>
                  <a:pt x="1167904" y="68015"/>
                </a:lnTo>
                <a:lnTo>
                  <a:pt x="1189434" y="72033"/>
                </a:lnTo>
                <a:lnTo>
                  <a:pt x="1211759" y="76795"/>
                </a:lnTo>
                <a:lnTo>
                  <a:pt x="1242814" y="79524"/>
                </a:lnTo>
                <a:lnTo>
                  <a:pt x="1261566" y="84783"/>
                </a:lnTo>
                <a:lnTo>
                  <a:pt x="1283295" y="87759"/>
                </a:lnTo>
                <a:lnTo>
                  <a:pt x="1297781" y="93415"/>
                </a:lnTo>
                <a:lnTo>
                  <a:pt x="1324173" y="97086"/>
                </a:lnTo>
                <a:lnTo>
                  <a:pt x="1333649" y="102344"/>
                </a:lnTo>
                <a:lnTo>
                  <a:pt x="1339701" y="103932"/>
                </a:lnTo>
                <a:lnTo>
                  <a:pt x="1362770" y="105172"/>
                </a:lnTo>
                <a:lnTo>
                  <a:pt x="1372046" y="113953"/>
                </a:lnTo>
                <a:lnTo>
                  <a:pt x="1367383" y="109290"/>
                </a:lnTo>
                <a:lnTo>
                  <a:pt x="1365052" y="107950"/>
                </a:lnTo>
                <a:lnTo>
                  <a:pt x="1356072" y="105569"/>
                </a:lnTo>
                <a:lnTo>
                  <a:pt x="1325116" y="105172"/>
                </a:lnTo>
                <a:lnTo>
                  <a:pt x="1322189" y="104229"/>
                </a:lnTo>
                <a:lnTo>
                  <a:pt x="1313408" y="99169"/>
                </a:lnTo>
                <a:lnTo>
                  <a:pt x="1304627" y="96242"/>
                </a:lnTo>
                <a:lnTo>
                  <a:pt x="1295846" y="90587"/>
                </a:lnTo>
                <a:lnTo>
                  <a:pt x="1272183" y="81806"/>
                </a:lnTo>
                <a:lnTo>
                  <a:pt x="1264791" y="80119"/>
                </a:lnTo>
                <a:lnTo>
                  <a:pt x="1258292" y="76795"/>
                </a:lnTo>
                <a:lnTo>
                  <a:pt x="1255167" y="74513"/>
                </a:lnTo>
                <a:lnTo>
                  <a:pt x="1246485" y="72033"/>
                </a:lnTo>
                <a:lnTo>
                  <a:pt x="1236117" y="69949"/>
                </a:lnTo>
                <a:lnTo>
                  <a:pt x="1219299" y="64244"/>
                </a:lnTo>
                <a:lnTo>
                  <a:pt x="1178570" y="58787"/>
                </a:lnTo>
                <a:lnTo>
                  <a:pt x="1166812" y="55265"/>
                </a:lnTo>
                <a:lnTo>
                  <a:pt x="1149251" y="52288"/>
                </a:lnTo>
                <a:lnTo>
                  <a:pt x="1130697" y="46633"/>
                </a:lnTo>
                <a:lnTo>
                  <a:pt x="1094780" y="44004"/>
                </a:lnTo>
                <a:lnTo>
                  <a:pt x="1057424" y="36711"/>
                </a:lnTo>
                <a:lnTo>
                  <a:pt x="1019373" y="35074"/>
                </a:lnTo>
                <a:lnTo>
                  <a:pt x="949871" y="34826"/>
                </a:lnTo>
                <a:lnTo>
                  <a:pt x="934889" y="32246"/>
                </a:lnTo>
                <a:lnTo>
                  <a:pt x="920750" y="28774"/>
                </a:lnTo>
                <a:lnTo>
                  <a:pt x="879177" y="26392"/>
                </a:lnTo>
                <a:lnTo>
                  <a:pt x="822077" y="26045"/>
                </a:lnTo>
                <a:lnTo>
                  <a:pt x="774551" y="19100"/>
                </a:lnTo>
                <a:lnTo>
                  <a:pt x="738932" y="17611"/>
                </a:lnTo>
                <a:lnTo>
                  <a:pt x="659656" y="17264"/>
                </a:lnTo>
                <a:lnTo>
                  <a:pt x="623491" y="11212"/>
                </a:lnTo>
                <a:lnTo>
                  <a:pt x="582315" y="8979"/>
                </a:lnTo>
                <a:lnTo>
                  <a:pt x="545653" y="8533"/>
                </a:lnTo>
                <a:lnTo>
                  <a:pt x="510183" y="7491"/>
                </a:lnTo>
                <a:lnTo>
                  <a:pt x="474960" y="1488"/>
                </a:lnTo>
                <a:lnTo>
                  <a:pt x="439787" y="0"/>
                </a:lnTo>
                <a:lnTo>
                  <a:pt x="391666" y="7243"/>
                </a:lnTo>
                <a:lnTo>
                  <a:pt x="351284" y="8285"/>
                </a:lnTo>
                <a:lnTo>
                  <a:pt x="170111" y="8434"/>
                </a:lnTo>
                <a:lnTo>
                  <a:pt x="158353" y="11063"/>
                </a:lnTo>
                <a:lnTo>
                  <a:pt x="146596" y="14486"/>
                </a:lnTo>
                <a:lnTo>
                  <a:pt x="105569" y="17066"/>
                </a:lnTo>
                <a:lnTo>
                  <a:pt x="99665" y="17115"/>
                </a:lnTo>
                <a:lnTo>
                  <a:pt x="94803" y="18157"/>
                </a:lnTo>
                <a:lnTo>
                  <a:pt x="79921" y="24209"/>
                </a:lnTo>
                <a:lnTo>
                  <a:pt x="72678" y="26194"/>
                </a:lnTo>
                <a:lnTo>
                  <a:pt x="58539" y="32792"/>
                </a:lnTo>
                <a:lnTo>
                  <a:pt x="46782" y="40977"/>
                </a:lnTo>
                <a:lnTo>
                  <a:pt x="32345" y="48568"/>
                </a:lnTo>
                <a:lnTo>
                  <a:pt x="24805" y="50701"/>
                </a:lnTo>
                <a:lnTo>
                  <a:pt x="21431" y="53231"/>
                </a:lnTo>
                <a:lnTo>
                  <a:pt x="15081" y="61268"/>
                </a:lnTo>
                <a:lnTo>
                  <a:pt x="9078" y="69255"/>
                </a:lnTo>
                <a:lnTo>
                  <a:pt x="4663" y="73918"/>
                </a:lnTo>
                <a:lnTo>
                  <a:pt x="3125" y="76498"/>
                </a:lnTo>
                <a:lnTo>
                  <a:pt x="1389" y="82004"/>
                </a:lnTo>
                <a:lnTo>
                  <a:pt x="397" y="90636"/>
                </a:lnTo>
                <a:lnTo>
                  <a:pt x="149" y="99368"/>
                </a:lnTo>
                <a:lnTo>
                  <a:pt x="0" y="116929"/>
                </a:lnTo>
                <a:lnTo>
                  <a:pt x="992" y="119856"/>
                </a:lnTo>
                <a:lnTo>
                  <a:pt x="4663" y="125710"/>
                </a:lnTo>
                <a:lnTo>
                  <a:pt x="12253" y="134491"/>
                </a:lnTo>
                <a:lnTo>
                  <a:pt x="14039" y="137418"/>
                </a:lnTo>
                <a:lnTo>
                  <a:pt x="17512" y="146249"/>
                </a:lnTo>
                <a:lnTo>
                  <a:pt x="21778" y="152102"/>
                </a:lnTo>
                <a:lnTo>
                  <a:pt x="26938" y="160586"/>
                </a:lnTo>
                <a:lnTo>
                  <a:pt x="29716" y="165547"/>
                </a:lnTo>
                <a:lnTo>
                  <a:pt x="35371" y="173732"/>
                </a:lnTo>
                <a:lnTo>
                  <a:pt x="41126" y="181570"/>
                </a:lnTo>
                <a:lnTo>
                  <a:pt x="44053" y="186432"/>
                </a:lnTo>
                <a:lnTo>
                  <a:pt x="46930" y="191592"/>
                </a:lnTo>
                <a:lnTo>
                  <a:pt x="52784" y="199926"/>
                </a:lnTo>
                <a:lnTo>
                  <a:pt x="58638" y="206921"/>
                </a:lnTo>
                <a:lnTo>
                  <a:pt x="64492" y="213271"/>
                </a:lnTo>
                <a:lnTo>
                  <a:pt x="72975" y="219373"/>
                </a:lnTo>
                <a:lnTo>
                  <a:pt x="86122" y="228253"/>
                </a:lnTo>
                <a:lnTo>
                  <a:pt x="96193" y="237083"/>
                </a:lnTo>
                <a:lnTo>
                  <a:pt x="103336" y="242987"/>
                </a:lnTo>
                <a:lnTo>
                  <a:pt x="117376" y="251768"/>
                </a:lnTo>
                <a:lnTo>
                  <a:pt x="129133" y="260549"/>
                </a:lnTo>
                <a:lnTo>
                  <a:pt x="139154" y="266452"/>
                </a:lnTo>
                <a:lnTo>
                  <a:pt x="150118" y="269677"/>
                </a:lnTo>
                <a:lnTo>
                  <a:pt x="191740" y="279053"/>
                </a:lnTo>
                <a:lnTo>
                  <a:pt x="228650" y="281781"/>
                </a:lnTo>
                <a:lnTo>
                  <a:pt x="257076" y="287983"/>
                </a:lnTo>
                <a:lnTo>
                  <a:pt x="285998" y="289520"/>
                </a:lnTo>
                <a:lnTo>
                  <a:pt x="326033" y="282873"/>
                </a:lnTo>
                <a:lnTo>
                  <a:pt x="360710" y="281434"/>
                </a:lnTo>
                <a:lnTo>
                  <a:pt x="401886" y="274142"/>
                </a:lnTo>
                <a:lnTo>
                  <a:pt x="431155" y="267097"/>
                </a:lnTo>
                <a:lnTo>
                  <a:pt x="472976" y="261590"/>
                </a:lnTo>
                <a:lnTo>
                  <a:pt x="503337" y="256729"/>
                </a:lnTo>
                <a:lnTo>
                  <a:pt x="537121" y="252710"/>
                </a:lnTo>
                <a:lnTo>
                  <a:pt x="571897" y="247948"/>
                </a:lnTo>
                <a:lnTo>
                  <a:pt x="606921" y="243929"/>
                </a:lnTo>
                <a:lnTo>
                  <a:pt x="649139" y="238472"/>
                </a:lnTo>
                <a:lnTo>
                  <a:pt x="692696" y="231329"/>
                </a:lnTo>
                <a:lnTo>
                  <a:pt x="727323" y="228253"/>
                </a:lnTo>
                <a:lnTo>
                  <a:pt x="762347" y="222548"/>
                </a:lnTo>
                <a:lnTo>
                  <a:pt x="797471" y="219422"/>
                </a:lnTo>
                <a:lnTo>
                  <a:pt x="832644" y="213767"/>
                </a:lnTo>
                <a:lnTo>
                  <a:pt x="867817" y="211634"/>
                </a:lnTo>
                <a:lnTo>
                  <a:pt x="902990" y="210989"/>
                </a:lnTo>
                <a:lnTo>
                  <a:pt x="1019721" y="210741"/>
                </a:lnTo>
                <a:lnTo>
                  <a:pt x="1071116" y="203795"/>
                </a:lnTo>
                <a:lnTo>
                  <a:pt x="1107827" y="202307"/>
                </a:lnTo>
                <a:lnTo>
                  <a:pt x="1137295" y="201017"/>
                </a:lnTo>
                <a:lnTo>
                  <a:pt x="1178917" y="194370"/>
                </a:lnTo>
                <a:lnTo>
                  <a:pt x="1200398" y="188863"/>
                </a:lnTo>
                <a:lnTo>
                  <a:pt x="1219150" y="181025"/>
                </a:lnTo>
                <a:lnTo>
                  <a:pt x="1237059" y="172492"/>
                </a:lnTo>
                <a:lnTo>
                  <a:pt x="1250107" y="163810"/>
                </a:lnTo>
                <a:lnTo>
                  <a:pt x="1260128" y="155029"/>
                </a:lnTo>
                <a:lnTo>
                  <a:pt x="1269305" y="146249"/>
                </a:lnTo>
                <a:lnTo>
                  <a:pt x="1278186" y="137418"/>
                </a:lnTo>
                <a:lnTo>
                  <a:pt x="1280170" y="134491"/>
                </a:lnTo>
                <a:lnTo>
                  <a:pt x="1282353" y="128637"/>
                </a:lnTo>
                <a:lnTo>
                  <a:pt x="1283593" y="119856"/>
                </a:lnTo>
                <a:lnTo>
                  <a:pt x="1283940" y="111076"/>
                </a:lnTo>
                <a:lnTo>
                  <a:pt x="1284089" y="102245"/>
                </a:lnTo>
                <a:lnTo>
                  <a:pt x="1281509" y="93811"/>
                </a:lnTo>
                <a:lnTo>
                  <a:pt x="1279426" y="88801"/>
                </a:lnTo>
                <a:lnTo>
                  <a:pt x="1274564" y="80615"/>
                </a:lnTo>
                <a:lnTo>
                  <a:pt x="1269107" y="72777"/>
                </a:lnTo>
                <a:lnTo>
                  <a:pt x="1266279" y="67965"/>
                </a:lnTo>
                <a:lnTo>
                  <a:pt x="1263452" y="62756"/>
                </a:lnTo>
                <a:lnTo>
                  <a:pt x="1257647" y="54422"/>
                </a:lnTo>
                <a:lnTo>
                  <a:pt x="1250851" y="46484"/>
                </a:lnTo>
                <a:lnTo>
                  <a:pt x="1241326" y="36413"/>
                </a:lnTo>
                <a:lnTo>
                  <a:pt x="1229618" y="24458"/>
                </a:lnTo>
                <a:lnTo>
                  <a:pt x="1226294" y="22027"/>
                </a:lnTo>
                <a:lnTo>
                  <a:pt x="1213743" y="17215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latin typeface="Britannic Bold" panose="020B0903060703020204" pitchFamily="34" charset="0"/>
              </a:rPr>
              <a:t>Type of Rock - </a:t>
            </a:r>
            <a:r>
              <a:rPr lang="en-US" sz="4000" dirty="0">
                <a:latin typeface="Britannic Bold" panose="020B0903060703020204" pitchFamily="34" charset="0"/>
              </a:rPr>
              <a:t>some rocks and minerals are more resistant than others. </a:t>
            </a:r>
          </a:p>
          <a:p>
            <a:pPr lvl="2" eaLnBrk="1" hangingPunct="1"/>
            <a:r>
              <a:rPr lang="en-US" sz="3200" dirty="0" err="1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ex.:Quartz</a:t>
            </a:r>
            <a:r>
              <a:rPr lang="en-US" sz="32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 is resistant to chemical and physical weathering.  Slate tombstones weather slower than marble tombstones.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Rates of Weathering will depend on:</a:t>
            </a:r>
          </a:p>
        </p:txBody>
      </p:sp>
      <p:sp>
        <p:nvSpPr>
          <p:cNvPr id="2" name="SMARTInkAnnotation2"/>
          <p:cNvSpPr/>
          <p:nvPr/>
        </p:nvSpPr>
        <p:spPr bwMode="auto">
          <a:xfrm>
            <a:off x="476647570" y="474637546"/>
            <a:ext cx="1235324" cy="54125"/>
          </a:xfrm>
          <a:custGeom>
            <a:avLst/>
            <a:gdLst/>
            <a:ahLst/>
            <a:cxnLst/>
            <a:rect l="0" t="0" r="0" b="0"/>
            <a:pathLst>
              <a:path w="1235324" h="54125">
                <a:moveTo>
                  <a:pt x="0" y="26839"/>
                </a:moveTo>
                <a:lnTo>
                  <a:pt x="4812" y="22027"/>
                </a:lnTo>
                <a:lnTo>
                  <a:pt x="7243" y="20588"/>
                </a:lnTo>
                <a:lnTo>
                  <a:pt x="12650" y="19050"/>
                </a:lnTo>
                <a:lnTo>
                  <a:pt x="49807" y="17860"/>
                </a:lnTo>
                <a:lnTo>
                  <a:pt x="73967" y="18802"/>
                </a:lnTo>
                <a:lnTo>
                  <a:pt x="82599" y="20489"/>
                </a:lnTo>
                <a:lnTo>
                  <a:pt x="91380" y="22622"/>
                </a:lnTo>
                <a:lnTo>
                  <a:pt x="101302" y="24011"/>
                </a:lnTo>
                <a:lnTo>
                  <a:pt x="123080" y="25599"/>
                </a:lnTo>
                <a:lnTo>
                  <a:pt x="158005" y="26492"/>
                </a:lnTo>
                <a:lnTo>
                  <a:pt x="169912" y="25599"/>
                </a:lnTo>
                <a:lnTo>
                  <a:pt x="181917" y="24011"/>
                </a:lnTo>
                <a:lnTo>
                  <a:pt x="193923" y="21928"/>
                </a:lnTo>
                <a:lnTo>
                  <a:pt x="205978" y="20539"/>
                </a:lnTo>
                <a:lnTo>
                  <a:pt x="230137" y="19001"/>
                </a:lnTo>
                <a:lnTo>
                  <a:pt x="257026" y="18306"/>
                </a:lnTo>
                <a:lnTo>
                  <a:pt x="285799" y="17017"/>
                </a:lnTo>
                <a:lnTo>
                  <a:pt x="300533" y="15231"/>
                </a:lnTo>
                <a:lnTo>
                  <a:pt x="315416" y="13048"/>
                </a:lnTo>
                <a:lnTo>
                  <a:pt x="330348" y="11609"/>
                </a:lnTo>
                <a:lnTo>
                  <a:pt x="360461" y="9972"/>
                </a:lnTo>
                <a:lnTo>
                  <a:pt x="390624" y="9277"/>
                </a:lnTo>
                <a:lnTo>
                  <a:pt x="455959" y="8781"/>
                </a:lnTo>
                <a:lnTo>
                  <a:pt x="472529" y="7740"/>
                </a:lnTo>
                <a:lnTo>
                  <a:pt x="488602" y="6053"/>
                </a:lnTo>
                <a:lnTo>
                  <a:pt x="504378" y="3920"/>
                </a:lnTo>
                <a:lnTo>
                  <a:pt x="520948" y="2481"/>
                </a:lnTo>
                <a:lnTo>
                  <a:pt x="555476" y="893"/>
                </a:lnTo>
                <a:lnTo>
                  <a:pt x="604192" y="0"/>
                </a:lnTo>
                <a:lnTo>
                  <a:pt x="619769" y="844"/>
                </a:lnTo>
                <a:lnTo>
                  <a:pt x="635198" y="2481"/>
                </a:lnTo>
                <a:lnTo>
                  <a:pt x="650527" y="4515"/>
                </a:lnTo>
                <a:lnTo>
                  <a:pt x="665807" y="5904"/>
                </a:lnTo>
                <a:lnTo>
                  <a:pt x="696267" y="7442"/>
                </a:lnTo>
                <a:lnTo>
                  <a:pt x="726578" y="8136"/>
                </a:lnTo>
                <a:lnTo>
                  <a:pt x="975171" y="8682"/>
                </a:lnTo>
                <a:lnTo>
                  <a:pt x="986184" y="9674"/>
                </a:lnTo>
                <a:lnTo>
                  <a:pt x="996553" y="11361"/>
                </a:lnTo>
                <a:lnTo>
                  <a:pt x="1006524" y="13494"/>
                </a:lnTo>
                <a:lnTo>
                  <a:pt x="1016148" y="14933"/>
                </a:lnTo>
                <a:lnTo>
                  <a:pt x="1035000" y="16520"/>
                </a:lnTo>
                <a:lnTo>
                  <a:pt x="1043235" y="17959"/>
                </a:lnTo>
                <a:lnTo>
                  <a:pt x="1050726" y="19894"/>
                </a:lnTo>
                <a:lnTo>
                  <a:pt x="1057771" y="22225"/>
                </a:lnTo>
                <a:lnTo>
                  <a:pt x="1065460" y="23763"/>
                </a:lnTo>
                <a:lnTo>
                  <a:pt x="1073646" y="24805"/>
                </a:lnTo>
                <a:lnTo>
                  <a:pt x="1103709" y="26442"/>
                </a:lnTo>
                <a:lnTo>
                  <a:pt x="1110208" y="27583"/>
                </a:lnTo>
                <a:lnTo>
                  <a:pt x="1116607" y="29369"/>
                </a:lnTo>
                <a:lnTo>
                  <a:pt x="1122858" y="31552"/>
                </a:lnTo>
                <a:lnTo>
                  <a:pt x="1129059" y="32991"/>
                </a:lnTo>
                <a:lnTo>
                  <a:pt x="1141313" y="34628"/>
                </a:lnTo>
                <a:lnTo>
                  <a:pt x="1154757" y="35570"/>
                </a:lnTo>
                <a:lnTo>
                  <a:pt x="1158378" y="36711"/>
                </a:lnTo>
                <a:lnTo>
                  <a:pt x="1161851" y="38448"/>
                </a:lnTo>
                <a:lnTo>
                  <a:pt x="1165125" y="40631"/>
                </a:lnTo>
                <a:lnTo>
                  <a:pt x="1168350" y="42119"/>
                </a:lnTo>
                <a:lnTo>
                  <a:pt x="1174601" y="43706"/>
                </a:lnTo>
                <a:lnTo>
                  <a:pt x="1201985" y="44996"/>
                </a:lnTo>
                <a:lnTo>
                  <a:pt x="1204019" y="45988"/>
                </a:lnTo>
                <a:lnTo>
                  <a:pt x="1205359" y="47675"/>
                </a:lnTo>
                <a:lnTo>
                  <a:pt x="1206251" y="49808"/>
                </a:lnTo>
                <a:lnTo>
                  <a:pt x="1207889" y="51247"/>
                </a:lnTo>
                <a:lnTo>
                  <a:pt x="1209972" y="52190"/>
                </a:lnTo>
                <a:lnTo>
                  <a:pt x="1215727" y="53727"/>
                </a:lnTo>
                <a:lnTo>
                  <a:pt x="1235323" y="54124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  <p:bldP spid="2253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b="1" dirty="0">
                <a:solidFill>
                  <a:srgbClr val="FFFFFF"/>
                </a:solidFill>
                <a:latin typeface="Britannic Bold" panose="020B0903060703020204" pitchFamily="34" charset="0"/>
              </a:rPr>
              <a:t>Climate:</a:t>
            </a:r>
          </a:p>
          <a:p>
            <a:pPr lvl="1" eaLnBrk="1" hangingPunct="1"/>
            <a:r>
              <a:rPr lang="en-US" sz="40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Cold and/or dry climates favor physical weathering. </a:t>
            </a:r>
          </a:p>
          <a:p>
            <a:pPr lvl="1" eaLnBrk="1" hangingPunct="1"/>
            <a:r>
              <a:rPr lang="en-US" sz="40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Warm and wet climates favor chemical weathering. </a:t>
            </a:r>
          </a:p>
          <a:p>
            <a:pPr lvl="1" eaLnBrk="1" hangingPunct="1">
              <a:buFontTx/>
              <a:buNone/>
            </a:pPr>
            <a:endParaRPr lang="en-US" dirty="0">
              <a:solidFill>
                <a:srgbClr val="FFFFFF"/>
              </a:solidFill>
              <a:latin typeface="Lucida Handwriting" pitchFamily="66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Lucida Handwriting" pitchFamily="66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Times New Roman" pitchFamily="18" charset="0"/>
              </a:rPr>
              <a:t>Rates of Weathering will depend on: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3432039" y="475073166"/>
            <a:ext cx="1834853" cy="1053655"/>
            <a:chOff x="473432039" y="475073166"/>
            <a:chExt cx="1834853" cy="1053655"/>
          </a:xfrm>
        </p:grpSpPr>
        <p:sp>
          <p:nvSpPr>
            <p:cNvPr id="2" name="SMARTInkAnnotation0"/>
            <p:cNvSpPr/>
            <p:nvPr/>
          </p:nvSpPr>
          <p:spPr bwMode="auto">
            <a:xfrm>
              <a:off x="473432039" y="475073166"/>
              <a:ext cx="1625948" cy="45394"/>
            </a:xfrm>
            <a:custGeom>
              <a:avLst/>
              <a:gdLst/>
              <a:ahLst/>
              <a:cxnLst/>
              <a:rect l="0" t="0" r="0" b="0"/>
              <a:pathLst>
                <a:path w="1625948" h="45394">
                  <a:moveTo>
                    <a:pt x="0" y="36314"/>
                  </a:moveTo>
                  <a:lnTo>
                    <a:pt x="74414" y="36314"/>
                  </a:lnTo>
                  <a:lnTo>
                    <a:pt x="78879" y="37307"/>
                  </a:lnTo>
                  <a:lnTo>
                    <a:pt x="83889" y="38993"/>
                  </a:lnTo>
                  <a:lnTo>
                    <a:pt x="89247" y="41127"/>
                  </a:lnTo>
                  <a:lnTo>
                    <a:pt x="94803" y="42565"/>
                  </a:lnTo>
                  <a:lnTo>
                    <a:pt x="100558" y="43508"/>
                  </a:lnTo>
                  <a:lnTo>
                    <a:pt x="118268" y="44847"/>
                  </a:lnTo>
                  <a:lnTo>
                    <a:pt x="167580" y="45393"/>
                  </a:lnTo>
                  <a:lnTo>
                    <a:pt x="212129" y="44401"/>
                  </a:lnTo>
                  <a:lnTo>
                    <a:pt x="220166" y="42714"/>
                  </a:lnTo>
                  <a:lnTo>
                    <a:pt x="228550" y="40581"/>
                  </a:lnTo>
                  <a:lnTo>
                    <a:pt x="236140" y="39142"/>
                  </a:lnTo>
                  <a:lnTo>
                    <a:pt x="243234" y="38200"/>
                  </a:lnTo>
                  <a:lnTo>
                    <a:pt x="265509" y="36860"/>
                  </a:lnTo>
                  <a:lnTo>
                    <a:pt x="309116" y="36364"/>
                  </a:lnTo>
                  <a:lnTo>
                    <a:pt x="798066" y="36314"/>
                  </a:lnTo>
                  <a:lnTo>
                    <a:pt x="806599" y="37307"/>
                  </a:lnTo>
                  <a:lnTo>
                    <a:pt x="814288" y="38993"/>
                  </a:lnTo>
                  <a:lnTo>
                    <a:pt x="821432" y="41127"/>
                  </a:lnTo>
                  <a:lnTo>
                    <a:pt x="830213" y="42565"/>
                  </a:lnTo>
                  <a:lnTo>
                    <a:pt x="840085" y="43508"/>
                  </a:lnTo>
                  <a:lnTo>
                    <a:pt x="870644" y="44847"/>
                  </a:lnTo>
                  <a:lnTo>
                    <a:pt x="917277" y="45343"/>
                  </a:lnTo>
                  <a:lnTo>
                    <a:pt x="1135409" y="45393"/>
                  </a:lnTo>
                  <a:lnTo>
                    <a:pt x="1144538" y="44401"/>
                  </a:lnTo>
                  <a:lnTo>
                    <a:pt x="1153616" y="42714"/>
                  </a:lnTo>
                  <a:lnTo>
                    <a:pt x="1162695" y="40581"/>
                  </a:lnTo>
                  <a:lnTo>
                    <a:pt x="1171773" y="39142"/>
                  </a:lnTo>
                  <a:lnTo>
                    <a:pt x="1180852" y="38200"/>
                  </a:lnTo>
                  <a:lnTo>
                    <a:pt x="1208087" y="36860"/>
                  </a:lnTo>
                  <a:lnTo>
                    <a:pt x="1249263" y="36414"/>
                  </a:lnTo>
                  <a:lnTo>
                    <a:pt x="1259780" y="35372"/>
                  </a:lnTo>
                  <a:lnTo>
                    <a:pt x="1269801" y="33685"/>
                  </a:lnTo>
                  <a:lnTo>
                    <a:pt x="1279525" y="31502"/>
                  </a:lnTo>
                  <a:lnTo>
                    <a:pt x="1289000" y="30113"/>
                  </a:lnTo>
                  <a:lnTo>
                    <a:pt x="1298376" y="29121"/>
                  </a:lnTo>
                  <a:lnTo>
                    <a:pt x="1328737" y="27782"/>
                  </a:lnTo>
                  <a:lnTo>
                    <a:pt x="1350516" y="26492"/>
                  </a:lnTo>
                  <a:lnTo>
                    <a:pt x="1360586" y="24706"/>
                  </a:lnTo>
                  <a:lnTo>
                    <a:pt x="1370310" y="22523"/>
                  </a:lnTo>
                  <a:lnTo>
                    <a:pt x="1379835" y="21084"/>
                  </a:lnTo>
                  <a:lnTo>
                    <a:pt x="1389211" y="20092"/>
                  </a:lnTo>
                  <a:lnTo>
                    <a:pt x="1416843" y="18703"/>
                  </a:lnTo>
                  <a:lnTo>
                    <a:pt x="1435100" y="17413"/>
                  </a:lnTo>
                  <a:lnTo>
                    <a:pt x="1444228" y="15627"/>
                  </a:lnTo>
                  <a:lnTo>
                    <a:pt x="1453306" y="13445"/>
                  </a:lnTo>
                  <a:lnTo>
                    <a:pt x="1462434" y="12006"/>
                  </a:lnTo>
                  <a:lnTo>
                    <a:pt x="1471513" y="11014"/>
                  </a:lnTo>
                  <a:lnTo>
                    <a:pt x="1498749" y="9625"/>
                  </a:lnTo>
                  <a:lnTo>
                    <a:pt x="1515913" y="8335"/>
                  </a:lnTo>
                  <a:lnTo>
                    <a:pt x="1523305" y="6549"/>
                  </a:lnTo>
                  <a:lnTo>
                    <a:pt x="1530300" y="4366"/>
                  </a:lnTo>
                  <a:lnTo>
                    <a:pt x="1538932" y="2878"/>
                  </a:lnTo>
                  <a:lnTo>
                    <a:pt x="1548755" y="1935"/>
                  </a:lnTo>
                  <a:lnTo>
                    <a:pt x="1576486" y="546"/>
                  </a:lnTo>
                  <a:lnTo>
                    <a:pt x="1625947" y="0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1"/>
            <p:cNvSpPr/>
            <p:nvPr/>
          </p:nvSpPr>
          <p:spPr bwMode="auto">
            <a:xfrm>
              <a:off x="473450245" y="476081378"/>
              <a:ext cx="1816647" cy="45443"/>
            </a:xfrm>
            <a:custGeom>
              <a:avLst/>
              <a:gdLst/>
              <a:ahLst/>
              <a:cxnLst/>
              <a:rect l="0" t="0" r="0" b="0"/>
              <a:pathLst>
                <a:path w="1816647" h="45443">
                  <a:moveTo>
                    <a:pt x="0" y="45442"/>
                  </a:moveTo>
                  <a:lnTo>
                    <a:pt x="97284" y="45442"/>
                  </a:lnTo>
                  <a:lnTo>
                    <a:pt x="103188" y="44450"/>
                  </a:lnTo>
                  <a:lnTo>
                    <a:pt x="109191" y="42763"/>
                  </a:lnTo>
                  <a:lnTo>
                    <a:pt x="115144" y="40630"/>
                  </a:lnTo>
                  <a:lnTo>
                    <a:pt x="122188" y="39191"/>
                  </a:lnTo>
                  <a:lnTo>
                    <a:pt x="129878" y="38249"/>
                  </a:lnTo>
                  <a:lnTo>
                    <a:pt x="152500" y="36909"/>
                  </a:lnTo>
                  <a:lnTo>
                    <a:pt x="178247" y="36463"/>
                  </a:lnTo>
                  <a:lnTo>
                    <a:pt x="185440" y="35421"/>
                  </a:lnTo>
                  <a:lnTo>
                    <a:pt x="193278" y="33685"/>
                  </a:lnTo>
                  <a:lnTo>
                    <a:pt x="201514" y="31551"/>
                  </a:lnTo>
                  <a:lnTo>
                    <a:pt x="209005" y="30113"/>
                  </a:lnTo>
                  <a:lnTo>
                    <a:pt x="216049" y="29170"/>
                  </a:lnTo>
                  <a:lnTo>
                    <a:pt x="238274" y="27831"/>
                  </a:lnTo>
                  <a:lnTo>
                    <a:pt x="255241" y="26491"/>
                  </a:lnTo>
                  <a:lnTo>
                    <a:pt x="264021" y="24755"/>
                  </a:lnTo>
                  <a:lnTo>
                    <a:pt x="272901" y="22572"/>
                  </a:lnTo>
                  <a:lnTo>
                    <a:pt x="281831" y="21084"/>
                  </a:lnTo>
                  <a:lnTo>
                    <a:pt x="290860" y="20141"/>
                  </a:lnTo>
                  <a:lnTo>
                    <a:pt x="315268" y="18752"/>
                  </a:lnTo>
                  <a:lnTo>
                    <a:pt x="363885" y="18256"/>
                  </a:lnTo>
                  <a:lnTo>
                    <a:pt x="381744" y="17214"/>
                  </a:lnTo>
                  <a:lnTo>
                    <a:pt x="390724" y="15527"/>
                  </a:lnTo>
                  <a:lnTo>
                    <a:pt x="399753" y="13394"/>
                  </a:lnTo>
                  <a:lnTo>
                    <a:pt x="408831" y="11956"/>
                  </a:lnTo>
                  <a:lnTo>
                    <a:pt x="417860" y="11013"/>
                  </a:lnTo>
                  <a:lnTo>
                    <a:pt x="445096" y="9674"/>
                  </a:lnTo>
                  <a:lnTo>
                    <a:pt x="500807" y="9128"/>
                  </a:lnTo>
                  <a:lnTo>
                    <a:pt x="581373" y="9078"/>
                  </a:lnTo>
                  <a:lnTo>
                    <a:pt x="590401" y="8086"/>
                  </a:lnTo>
                  <a:lnTo>
                    <a:pt x="599480" y="6399"/>
                  </a:lnTo>
                  <a:lnTo>
                    <a:pt x="608559" y="4266"/>
                  </a:lnTo>
                  <a:lnTo>
                    <a:pt x="616645" y="2877"/>
                  </a:lnTo>
                  <a:lnTo>
                    <a:pt x="624037" y="1935"/>
                  </a:lnTo>
                  <a:lnTo>
                    <a:pt x="646807" y="595"/>
                  </a:lnTo>
                  <a:lnTo>
                    <a:pt x="699542" y="49"/>
                  </a:lnTo>
                  <a:lnTo>
                    <a:pt x="1145878" y="0"/>
                  </a:lnTo>
                  <a:lnTo>
                    <a:pt x="1153468" y="1042"/>
                  </a:lnTo>
                  <a:lnTo>
                    <a:pt x="1160562" y="2728"/>
                  </a:lnTo>
                  <a:lnTo>
                    <a:pt x="1167309" y="4861"/>
                  </a:lnTo>
                  <a:lnTo>
                    <a:pt x="1174850" y="6251"/>
                  </a:lnTo>
                  <a:lnTo>
                    <a:pt x="1182886" y="7193"/>
                  </a:lnTo>
                  <a:lnTo>
                    <a:pt x="1206004" y="8533"/>
                  </a:lnTo>
                  <a:lnTo>
                    <a:pt x="1258144" y="9078"/>
                  </a:lnTo>
                  <a:lnTo>
                    <a:pt x="1340892" y="9078"/>
                  </a:lnTo>
                  <a:lnTo>
                    <a:pt x="1348085" y="10120"/>
                  </a:lnTo>
                  <a:lnTo>
                    <a:pt x="1355924" y="11807"/>
                  </a:lnTo>
                  <a:lnTo>
                    <a:pt x="1364159" y="13940"/>
                  </a:lnTo>
                  <a:lnTo>
                    <a:pt x="1371700" y="15329"/>
                  </a:lnTo>
                  <a:lnTo>
                    <a:pt x="1378694" y="16272"/>
                  </a:lnTo>
                  <a:lnTo>
                    <a:pt x="1398241" y="17611"/>
                  </a:lnTo>
                  <a:lnTo>
                    <a:pt x="1422946" y="18058"/>
                  </a:lnTo>
                  <a:lnTo>
                    <a:pt x="1428998" y="19099"/>
                  </a:lnTo>
                  <a:lnTo>
                    <a:pt x="1435100" y="20836"/>
                  </a:lnTo>
                  <a:lnTo>
                    <a:pt x="1441153" y="22969"/>
                  </a:lnTo>
                  <a:lnTo>
                    <a:pt x="1448247" y="24408"/>
                  </a:lnTo>
                  <a:lnTo>
                    <a:pt x="1455986" y="25350"/>
                  </a:lnTo>
                  <a:lnTo>
                    <a:pt x="1478657" y="26690"/>
                  </a:lnTo>
                  <a:lnTo>
                    <a:pt x="1522859" y="27235"/>
                  </a:lnTo>
                  <a:lnTo>
                    <a:pt x="1528912" y="26243"/>
                  </a:lnTo>
                  <a:lnTo>
                    <a:pt x="1535014" y="24556"/>
                  </a:lnTo>
                  <a:lnTo>
                    <a:pt x="1541066" y="22423"/>
                  </a:lnTo>
                  <a:lnTo>
                    <a:pt x="1547168" y="21034"/>
                  </a:lnTo>
                  <a:lnTo>
                    <a:pt x="1553220" y="20092"/>
                  </a:lnTo>
                  <a:lnTo>
                    <a:pt x="1571377" y="18752"/>
                  </a:lnTo>
                  <a:lnTo>
                    <a:pt x="1613793" y="18206"/>
                  </a:lnTo>
                  <a:lnTo>
                    <a:pt x="1619846" y="17214"/>
                  </a:lnTo>
                  <a:lnTo>
                    <a:pt x="1625898" y="15527"/>
                  </a:lnTo>
                  <a:lnTo>
                    <a:pt x="1631950" y="13394"/>
                  </a:lnTo>
                  <a:lnTo>
                    <a:pt x="1638003" y="11956"/>
                  </a:lnTo>
                  <a:lnTo>
                    <a:pt x="1644055" y="11013"/>
                  </a:lnTo>
                  <a:lnTo>
                    <a:pt x="1659533" y="9674"/>
                  </a:lnTo>
                  <a:lnTo>
                    <a:pt x="1678633" y="9227"/>
                  </a:lnTo>
                  <a:lnTo>
                    <a:pt x="1684288" y="8185"/>
                  </a:lnTo>
                  <a:lnTo>
                    <a:pt x="1690043" y="6449"/>
                  </a:lnTo>
                  <a:lnTo>
                    <a:pt x="1695897" y="4316"/>
                  </a:lnTo>
                  <a:lnTo>
                    <a:pt x="1701850" y="2877"/>
                  </a:lnTo>
                  <a:lnTo>
                    <a:pt x="1707803" y="1935"/>
                  </a:lnTo>
                  <a:lnTo>
                    <a:pt x="1723182" y="595"/>
                  </a:lnTo>
                  <a:lnTo>
                    <a:pt x="1759496" y="49"/>
                  </a:lnTo>
                  <a:lnTo>
                    <a:pt x="1764407" y="1042"/>
                  </a:lnTo>
                  <a:lnTo>
                    <a:pt x="1768723" y="2728"/>
                  </a:lnTo>
                  <a:lnTo>
                    <a:pt x="1772593" y="4861"/>
                  </a:lnTo>
                  <a:lnTo>
                    <a:pt x="1777157" y="6251"/>
                  </a:lnTo>
                  <a:lnTo>
                    <a:pt x="1782267" y="7193"/>
                  </a:lnTo>
                  <a:lnTo>
                    <a:pt x="1796356" y="8533"/>
                  </a:lnTo>
                  <a:lnTo>
                    <a:pt x="1816646" y="9078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Weathering</a:t>
            </a:r>
            <a:r>
              <a:rPr lang="en-US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Arial Black" pitchFamily="34" charset="0"/>
              </a:rPr>
              <a:t>means the </a:t>
            </a:r>
            <a:r>
              <a:rPr lang="en-US" b="1" dirty="0">
                <a:latin typeface="Arial Black" pitchFamily="34" charset="0"/>
              </a:rPr>
              <a:t>process</a:t>
            </a:r>
            <a:r>
              <a:rPr lang="en-US" dirty="0">
                <a:latin typeface="Arial Black" pitchFamily="34" charset="0"/>
              </a:rPr>
              <a:t> of breaking down rocks and other substances at Earth’s surface.</a:t>
            </a: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718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>
                <a:solidFill>
                  <a:schemeClr val="tx2"/>
                </a:solidFill>
                <a:latin typeface="Arial Black" pitchFamily="34" charset="0"/>
              </a:rPr>
              <a:t>Erosion</a:t>
            </a:r>
            <a:r>
              <a:rPr lang="en-US" sz="3200" dirty="0">
                <a:latin typeface="Arial Black" pitchFamily="34" charset="0"/>
              </a:rPr>
              <a:t> means the </a:t>
            </a:r>
            <a:r>
              <a:rPr lang="en-US" sz="3200" b="1" dirty="0">
                <a:latin typeface="Arial Black" pitchFamily="34" charset="0"/>
              </a:rPr>
              <a:t>movement</a:t>
            </a:r>
            <a:r>
              <a:rPr lang="en-US" sz="3200" dirty="0">
                <a:latin typeface="Arial Black" pitchFamily="34" charset="0"/>
              </a:rPr>
              <a:t> of rock particles by wind, water, ice, or gravity.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569133" y="474891497"/>
            <a:ext cx="6903344" cy="690315"/>
            <a:chOff x="472569133" y="474891497"/>
            <a:chExt cx="6903344" cy="690315"/>
          </a:xfrm>
        </p:grpSpPr>
        <p:sp>
          <p:nvSpPr>
            <p:cNvPr id="2" name="SMARTInkAnnotation19"/>
            <p:cNvSpPr/>
            <p:nvPr/>
          </p:nvSpPr>
          <p:spPr bwMode="auto">
            <a:xfrm>
              <a:off x="476093582" y="474891497"/>
              <a:ext cx="3378895" cy="127150"/>
            </a:xfrm>
            <a:custGeom>
              <a:avLst/>
              <a:gdLst/>
              <a:ahLst/>
              <a:cxnLst/>
              <a:rect l="0" t="0" r="0" b="0"/>
              <a:pathLst>
                <a:path w="3378895" h="127150">
                  <a:moveTo>
                    <a:pt x="8979" y="9078"/>
                  </a:moveTo>
                  <a:lnTo>
                    <a:pt x="8979" y="3820"/>
                  </a:lnTo>
                  <a:lnTo>
                    <a:pt x="8979" y="6052"/>
                  </a:lnTo>
                  <a:lnTo>
                    <a:pt x="8979" y="298"/>
                  </a:lnTo>
                  <a:lnTo>
                    <a:pt x="0" y="0"/>
                  </a:lnTo>
                  <a:lnTo>
                    <a:pt x="31849" y="0"/>
                  </a:lnTo>
                  <a:lnTo>
                    <a:pt x="33288" y="992"/>
                  </a:lnTo>
                  <a:lnTo>
                    <a:pt x="34280" y="2679"/>
                  </a:lnTo>
                  <a:lnTo>
                    <a:pt x="34925" y="4812"/>
                  </a:lnTo>
                  <a:lnTo>
                    <a:pt x="36363" y="6251"/>
                  </a:lnTo>
                  <a:lnTo>
                    <a:pt x="38348" y="7193"/>
                  </a:lnTo>
                  <a:lnTo>
                    <a:pt x="43954" y="8682"/>
                  </a:lnTo>
                  <a:lnTo>
                    <a:pt x="47377" y="11608"/>
                  </a:lnTo>
                  <a:lnTo>
                    <a:pt x="49708" y="13791"/>
                  </a:lnTo>
                  <a:lnTo>
                    <a:pt x="52288" y="15230"/>
                  </a:lnTo>
                  <a:lnTo>
                    <a:pt x="57844" y="16867"/>
                  </a:lnTo>
                  <a:lnTo>
                    <a:pt x="75604" y="18058"/>
                  </a:lnTo>
                  <a:lnTo>
                    <a:pt x="78631" y="19099"/>
                  </a:lnTo>
                  <a:lnTo>
                    <a:pt x="84683" y="22919"/>
                  </a:lnTo>
                  <a:lnTo>
                    <a:pt x="90735" y="25350"/>
                  </a:lnTo>
                  <a:lnTo>
                    <a:pt x="93761" y="25946"/>
                  </a:lnTo>
                  <a:lnTo>
                    <a:pt x="99814" y="29369"/>
                  </a:lnTo>
                  <a:lnTo>
                    <a:pt x="102840" y="31700"/>
                  </a:lnTo>
                  <a:lnTo>
                    <a:pt x="108892" y="34280"/>
                  </a:lnTo>
                  <a:lnTo>
                    <a:pt x="117971" y="35719"/>
                  </a:lnTo>
                  <a:lnTo>
                    <a:pt x="120997" y="35917"/>
                  </a:lnTo>
                  <a:lnTo>
                    <a:pt x="124023" y="37058"/>
                  </a:lnTo>
                  <a:lnTo>
                    <a:pt x="130075" y="41027"/>
                  </a:lnTo>
                  <a:lnTo>
                    <a:pt x="136128" y="43458"/>
                  </a:lnTo>
                  <a:lnTo>
                    <a:pt x="143222" y="44549"/>
                  </a:lnTo>
                  <a:lnTo>
                    <a:pt x="153094" y="44996"/>
                  </a:lnTo>
                  <a:lnTo>
                    <a:pt x="157509" y="46137"/>
                  </a:lnTo>
                  <a:lnTo>
                    <a:pt x="165149" y="50105"/>
                  </a:lnTo>
                  <a:lnTo>
                    <a:pt x="174625" y="52536"/>
                  </a:lnTo>
                  <a:lnTo>
                    <a:pt x="224036" y="55463"/>
                  </a:lnTo>
                  <a:lnTo>
                    <a:pt x="234404" y="59283"/>
                  </a:lnTo>
                  <a:lnTo>
                    <a:pt x="251618" y="62309"/>
                  </a:lnTo>
                  <a:lnTo>
                    <a:pt x="314672" y="64591"/>
                  </a:lnTo>
                  <a:lnTo>
                    <a:pt x="325139" y="68411"/>
                  </a:lnTo>
                  <a:lnTo>
                    <a:pt x="342404" y="71388"/>
                  </a:lnTo>
                  <a:lnTo>
                    <a:pt x="447030" y="72628"/>
                  </a:lnTo>
                  <a:lnTo>
                    <a:pt x="455314" y="72628"/>
                  </a:lnTo>
                  <a:lnTo>
                    <a:pt x="465038" y="75357"/>
                  </a:lnTo>
                  <a:lnTo>
                    <a:pt x="476101" y="78879"/>
                  </a:lnTo>
                  <a:lnTo>
                    <a:pt x="511671" y="81508"/>
                  </a:lnTo>
                  <a:lnTo>
                    <a:pt x="596354" y="81756"/>
                  </a:lnTo>
                  <a:lnTo>
                    <a:pt x="608459" y="79028"/>
                  </a:lnTo>
                  <a:lnTo>
                    <a:pt x="614511" y="76894"/>
                  </a:lnTo>
                  <a:lnTo>
                    <a:pt x="620563" y="76498"/>
                  </a:lnTo>
                  <a:lnTo>
                    <a:pt x="644822" y="80417"/>
                  </a:lnTo>
                  <a:lnTo>
                    <a:pt x="687189" y="81657"/>
                  </a:lnTo>
                  <a:lnTo>
                    <a:pt x="699293" y="79028"/>
                  </a:lnTo>
                  <a:lnTo>
                    <a:pt x="711398" y="75456"/>
                  </a:lnTo>
                  <a:lnTo>
                    <a:pt x="759866" y="72777"/>
                  </a:lnTo>
                  <a:lnTo>
                    <a:pt x="1582043" y="72628"/>
                  </a:lnTo>
                  <a:lnTo>
                    <a:pt x="1596578" y="75357"/>
                  </a:lnTo>
                  <a:lnTo>
                    <a:pt x="1610816" y="78879"/>
                  </a:lnTo>
                  <a:lnTo>
                    <a:pt x="1714152" y="81707"/>
                  </a:lnTo>
                  <a:lnTo>
                    <a:pt x="1728638" y="82748"/>
                  </a:lnTo>
                  <a:lnTo>
                    <a:pt x="1745208" y="86568"/>
                  </a:lnTo>
                  <a:lnTo>
                    <a:pt x="1793676" y="90438"/>
                  </a:lnTo>
                  <a:lnTo>
                    <a:pt x="1890166" y="91827"/>
                  </a:lnTo>
                  <a:lnTo>
                    <a:pt x="1915765" y="97036"/>
                  </a:lnTo>
                  <a:lnTo>
                    <a:pt x="2007195" y="100905"/>
                  </a:lnTo>
                  <a:lnTo>
                    <a:pt x="2021036" y="104725"/>
                  </a:lnTo>
                  <a:lnTo>
                    <a:pt x="2053629" y="108148"/>
                  </a:lnTo>
                  <a:lnTo>
                    <a:pt x="2152898" y="108992"/>
                  </a:lnTo>
                  <a:lnTo>
                    <a:pt x="2226171" y="109984"/>
                  </a:lnTo>
                  <a:lnTo>
                    <a:pt x="2251819" y="115242"/>
                  </a:lnTo>
                  <a:lnTo>
                    <a:pt x="2352526" y="118070"/>
                  </a:lnTo>
                  <a:lnTo>
                    <a:pt x="2779414" y="118070"/>
                  </a:lnTo>
                  <a:lnTo>
                    <a:pt x="2797572" y="115391"/>
                  </a:lnTo>
                  <a:lnTo>
                    <a:pt x="2815729" y="111819"/>
                  </a:lnTo>
                  <a:lnTo>
                    <a:pt x="2914898" y="108992"/>
                  </a:lnTo>
                  <a:lnTo>
                    <a:pt x="3175992" y="108992"/>
                  </a:lnTo>
                  <a:lnTo>
                    <a:pt x="3188097" y="111671"/>
                  </a:lnTo>
                  <a:lnTo>
                    <a:pt x="3200251" y="115242"/>
                  </a:lnTo>
                  <a:lnTo>
                    <a:pt x="3248670" y="117971"/>
                  </a:lnTo>
                  <a:lnTo>
                    <a:pt x="3253730" y="116979"/>
                  </a:lnTo>
                  <a:lnTo>
                    <a:pt x="3262014" y="113208"/>
                  </a:lnTo>
                  <a:lnTo>
                    <a:pt x="3266678" y="112812"/>
                  </a:lnTo>
                  <a:lnTo>
                    <a:pt x="3282850" y="115044"/>
                  </a:lnTo>
                  <a:lnTo>
                    <a:pt x="3294459" y="112365"/>
                  </a:lnTo>
                  <a:lnTo>
                    <a:pt x="3299420" y="112216"/>
                  </a:lnTo>
                  <a:lnTo>
                    <a:pt x="3303686" y="113159"/>
                  </a:lnTo>
                  <a:lnTo>
                    <a:pt x="3311177" y="115887"/>
                  </a:lnTo>
                  <a:lnTo>
                    <a:pt x="3324175" y="117624"/>
                  </a:lnTo>
                  <a:lnTo>
                    <a:pt x="3373338" y="118070"/>
                  </a:lnTo>
                  <a:lnTo>
                    <a:pt x="3375173" y="119062"/>
                  </a:lnTo>
                  <a:lnTo>
                    <a:pt x="3376414" y="120749"/>
                  </a:lnTo>
                  <a:lnTo>
                    <a:pt x="3378894" y="127149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20"/>
            <p:cNvSpPr/>
            <p:nvPr/>
          </p:nvSpPr>
          <p:spPr bwMode="auto">
            <a:xfrm>
              <a:off x="472569133" y="475490977"/>
              <a:ext cx="3378995" cy="90835"/>
            </a:xfrm>
            <a:custGeom>
              <a:avLst/>
              <a:gdLst/>
              <a:ahLst/>
              <a:cxnLst/>
              <a:rect l="0" t="0" r="0" b="0"/>
              <a:pathLst>
                <a:path w="3378995" h="90835">
                  <a:moveTo>
                    <a:pt x="3378994" y="9078"/>
                  </a:moveTo>
                  <a:lnTo>
                    <a:pt x="3259535" y="9078"/>
                  </a:lnTo>
                  <a:lnTo>
                    <a:pt x="3244850" y="6399"/>
                  </a:lnTo>
                  <a:lnTo>
                    <a:pt x="3238103" y="4266"/>
                  </a:lnTo>
                  <a:lnTo>
                    <a:pt x="3222526" y="1885"/>
                  </a:lnTo>
                  <a:lnTo>
                    <a:pt x="3123307" y="0"/>
                  </a:lnTo>
                  <a:lnTo>
                    <a:pt x="2696369" y="0"/>
                  </a:lnTo>
                  <a:lnTo>
                    <a:pt x="2679006" y="2678"/>
                  </a:lnTo>
                  <a:lnTo>
                    <a:pt x="2670126" y="4812"/>
                  </a:lnTo>
                  <a:lnTo>
                    <a:pt x="2654846" y="7193"/>
                  </a:lnTo>
                  <a:lnTo>
                    <a:pt x="2640360" y="9277"/>
                  </a:lnTo>
                  <a:lnTo>
                    <a:pt x="2632224" y="11211"/>
                  </a:lnTo>
                  <a:lnTo>
                    <a:pt x="2623790" y="13543"/>
                  </a:lnTo>
                  <a:lnTo>
                    <a:pt x="2606328" y="16123"/>
                  </a:lnTo>
                  <a:lnTo>
                    <a:pt x="2543324" y="18057"/>
                  </a:lnTo>
                  <a:lnTo>
                    <a:pt x="2527846" y="20786"/>
                  </a:lnTo>
                  <a:lnTo>
                    <a:pt x="2520901" y="22969"/>
                  </a:lnTo>
                  <a:lnTo>
                    <a:pt x="2505125" y="25350"/>
                  </a:lnTo>
                  <a:lnTo>
                    <a:pt x="2443312" y="27136"/>
                  </a:lnTo>
                  <a:lnTo>
                    <a:pt x="2425204" y="29914"/>
                  </a:lnTo>
                  <a:lnTo>
                    <a:pt x="2416126" y="32047"/>
                  </a:lnTo>
                  <a:lnTo>
                    <a:pt x="2398018" y="31750"/>
                  </a:lnTo>
                  <a:lnTo>
                    <a:pt x="2388940" y="30261"/>
                  </a:lnTo>
                  <a:lnTo>
                    <a:pt x="2370733" y="31253"/>
                  </a:lnTo>
                  <a:lnTo>
                    <a:pt x="2352576" y="34081"/>
                  </a:lnTo>
                  <a:lnTo>
                    <a:pt x="2252663" y="36314"/>
                  </a:lnTo>
                  <a:lnTo>
                    <a:pt x="1598662" y="36314"/>
                  </a:lnTo>
                  <a:lnTo>
                    <a:pt x="1580505" y="39042"/>
                  </a:lnTo>
                  <a:lnTo>
                    <a:pt x="1571427" y="41175"/>
                  </a:lnTo>
                  <a:lnTo>
                    <a:pt x="1553270" y="43507"/>
                  </a:lnTo>
                  <a:lnTo>
                    <a:pt x="1453704" y="45392"/>
                  </a:lnTo>
                  <a:lnTo>
                    <a:pt x="1391791" y="44400"/>
                  </a:lnTo>
                  <a:lnTo>
                    <a:pt x="1382018" y="42713"/>
                  </a:lnTo>
                  <a:lnTo>
                    <a:pt x="1372493" y="40580"/>
                  </a:lnTo>
                  <a:lnTo>
                    <a:pt x="1353840" y="38248"/>
                  </a:lnTo>
                  <a:lnTo>
                    <a:pt x="1253530" y="36363"/>
                  </a:lnTo>
                  <a:lnTo>
                    <a:pt x="1180009" y="35321"/>
                  </a:lnTo>
                  <a:lnTo>
                    <a:pt x="1171178" y="33635"/>
                  </a:lnTo>
                  <a:lnTo>
                    <a:pt x="1162298" y="31502"/>
                  </a:lnTo>
                  <a:lnTo>
                    <a:pt x="1144340" y="29170"/>
                  </a:lnTo>
                  <a:lnTo>
                    <a:pt x="1042690" y="27285"/>
                  </a:lnTo>
                  <a:lnTo>
                    <a:pt x="934343" y="27235"/>
                  </a:lnTo>
                  <a:lnTo>
                    <a:pt x="916881" y="29964"/>
                  </a:lnTo>
                  <a:lnTo>
                    <a:pt x="907951" y="32097"/>
                  </a:lnTo>
                  <a:lnTo>
                    <a:pt x="892721" y="34428"/>
                  </a:lnTo>
                  <a:lnTo>
                    <a:pt x="816124" y="36314"/>
                  </a:lnTo>
                  <a:lnTo>
                    <a:pt x="798711" y="38993"/>
                  </a:lnTo>
                  <a:lnTo>
                    <a:pt x="789831" y="41126"/>
                  </a:lnTo>
                  <a:lnTo>
                    <a:pt x="774601" y="43507"/>
                  </a:lnTo>
                  <a:lnTo>
                    <a:pt x="761107" y="45591"/>
                  </a:lnTo>
                  <a:lnTo>
                    <a:pt x="754658" y="47525"/>
                  </a:lnTo>
                  <a:lnTo>
                    <a:pt x="748358" y="49857"/>
                  </a:lnTo>
                  <a:lnTo>
                    <a:pt x="733276" y="52437"/>
                  </a:lnTo>
                  <a:lnTo>
                    <a:pt x="717501" y="54619"/>
                  </a:lnTo>
                  <a:lnTo>
                    <a:pt x="710456" y="56604"/>
                  </a:lnTo>
                  <a:lnTo>
                    <a:pt x="703759" y="58936"/>
                  </a:lnTo>
                  <a:lnTo>
                    <a:pt x="688231" y="61515"/>
                  </a:lnTo>
                  <a:lnTo>
                    <a:pt x="650875" y="64343"/>
                  </a:lnTo>
                  <a:lnTo>
                    <a:pt x="642838" y="66079"/>
                  </a:lnTo>
                  <a:lnTo>
                    <a:pt x="634455" y="68262"/>
                  </a:lnTo>
                  <a:lnTo>
                    <a:pt x="619770" y="70743"/>
                  </a:lnTo>
                  <a:lnTo>
                    <a:pt x="606475" y="72826"/>
                  </a:lnTo>
                  <a:lnTo>
                    <a:pt x="600125" y="74761"/>
                  </a:lnTo>
                  <a:lnTo>
                    <a:pt x="593874" y="77093"/>
                  </a:lnTo>
                  <a:lnTo>
                    <a:pt x="578842" y="79672"/>
                  </a:lnTo>
                  <a:lnTo>
                    <a:pt x="563067" y="81855"/>
                  </a:lnTo>
                  <a:lnTo>
                    <a:pt x="556022" y="83839"/>
                  </a:lnTo>
                  <a:lnTo>
                    <a:pt x="549325" y="86171"/>
                  </a:lnTo>
                  <a:lnTo>
                    <a:pt x="536526" y="88751"/>
                  </a:lnTo>
                  <a:lnTo>
                    <a:pt x="436166" y="90834"/>
                  </a:lnTo>
                  <a:lnTo>
                    <a:pt x="393651" y="90834"/>
                  </a:lnTo>
                  <a:lnTo>
                    <a:pt x="381496" y="88155"/>
                  </a:lnTo>
                  <a:lnTo>
                    <a:pt x="375444" y="86022"/>
                  </a:lnTo>
                  <a:lnTo>
                    <a:pt x="363339" y="83641"/>
                  </a:lnTo>
                  <a:lnTo>
                    <a:pt x="333078" y="81012"/>
                  </a:lnTo>
                  <a:lnTo>
                    <a:pt x="327025" y="79226"/>
                  </a:lnTo>
                  <a:lnTo>
                    <a:pt x="320973" y="77043"/>
                  </a:lnTo>
                  <a:lnTo>
                    <a:pt x="308868" y="74612"/>
                  </a:lnTo>
                  <a:lnTo>
                    <a:pt x="284808" y="71933"/>
                  </a:lnTo>
                  <a:lnTo>
                    <a:pt x="279698" y="70147"/>
                  </a:lnTo>
                  <a:lnTo>
                    <a:pt x="274290" y="67964"/>
                  </a:lnTo>
                  <a:lnTo>
                    <a:pt x="262880" y="65534"/>
                  </a:lnTo>
                  <a:lnTo>
                    <a:pt x="239316" y="62855"/>
                  </a:lnTo>
                  <a:lnTo>
                    <a:pt x="234256" y="61069"/>
                  </a:lnTo>
                  <a:lnTo>
                    <a:pt x="228848" y="58886"/>
                  </a:lnTo>
                  <a:lnTo>
                    <a:pt x="217438" y="56455"/>
                  </a:lnTo>
                  <a:lnTo>
                    <a:pt x="112018" y="54520"/>
                  </a:lnTo>
                  <a:lnTo>
                    <a:pt x="93861" y="54520"/>
                  </a:lnTo>
                  <a:lnTo>
                    <a:pt x="88801" y="53478"/>
                  </a:lnTo>
                  <a:lnTo>
                    <a:pt x="84435" y="51792"/>
                  </a:lnTo>
                  <a:lnTo>
                    <a:pt x="80516" y="49659"/>
                  </a:lnTo>
                  <a:lnTo>
                    <a:pt x="75903" y="49262"/>
                  </a:lnTo>
                  <a:lnTo>
                    <a:pt x="65385" y="51494"/>
                  </a:lnTo>
                  <a:lnTo>
                    <a:pt x="48072" y="53627"/>
                  </a:lnTo>
                  <a:lnTo>
                    <a:pt x="42168" y="54917"/>
                  </a:lnTo>
                  <a:lnTo>
                    <a:pt x="36165" y="56802"/>
                  </a:lnTo>
                  <a:lnTo>
                    <a:pt x="30163" y="59084"/>
                  </a:lnTo>
                  <a:lnTo>
                    <a:pt x="20836" y="61565"/>
                  </a:lnTo>
                  <a:lnTo>
                    <a:pt x="16917" y="62259"/>
                  </a:lnTo>
                  <a:lnTo>
                    <a:pt x="13296" y="63698"/>
                  </a:lnTo>
                  <a:lnTo>
                    <a:pt x="9872" y="65682"/>
                  </a:lnTo>
                  <a:lnTo>
                    <a:pt x="0" y="72677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773623" y="474779677"/>
            <a:ext cx="6798718" cy="606575"/>
            <a:chOff x="472773623" y="474779677"/>
            <a:chExt cx="6798718" cy="606575"/>
          </a:xfrm>
        </p:grpSpPr>
        <p:sp>
          <p:nvSpPr>
            <p:cNvPr id="5" name="SMARTInkAnnotation38"/>
            <p:cNvSpPr/>
            <p:nvPr/>
          </p:nvSpPr>
          <p:spPr bwMode="auto">
            <a:xfrm>
              <a:off x="476687555" y="474779677"/>
              <a:ext cx="2884786" cy="167086"/>
            </a:xfrm>
            <a:custGeom>
              <a:avLst/>
              <a:gdLst/>
              <a:ahLst/>
              <a:cxnLst/>
              <a:rect l="0" t="0" r="0" b="0"/>
              <a:pathLst>
                <a:path w="2884786" h="167086">
                  <a:moveTo>
                    <a:pt x="8731" y="43954"/>
                  </a:moveTo>
                  <a:lnTo>
                    <a:pt x="0" y="43954"/>
                  </a:lnTo>
                  <a:lnTo>
                    <a:pt x="83294" y="42962"/>
                  </a:lnTo>
                  <a:lnTo>
                    <a:pt x="105767" y="37902"/>
                  </a:lnTo>
                  <a:lnTo>
                    <a:pt x="191790" y="35223"/>
                  </a:lnTo>
                  <a:lnTo>
                    <a:pt x="211286" y="34231"/>
                  </a:lnTo>
                  <a:lnTo>
                    <a:pt x="244227" y="29121"/>
                  </a:lnTo>
                  <a:lnTo>
                    <a:pt x="292993" y="24309"/>
                  </a:lnTo>
                  <a:lnTo>
                    <a:pt x="335012" y="19546"/>
                  </a:lnTo>
                  <a:lnTo>
                    <a:pt x="422175" y="15131"/>
                  </a:lnTo>
                  <a:lnTo>
                    <a:pt x="480764" y="10021"/>
                  </a:lnTo>
                  <a:lnTo>
                    <a:pt x="510083" y="6747"/>
                  </a:lnTo>
                  <a:lnTo>
                    <a:pt x="556666" y="1985"/>
                  </a:lnTo>
                  <a:lnTo>
                    <a:pt x="641350" y="248"/>
                  </a:lnTo>
                  <a:lnTo>
                    <a:pt x="993824" y="0"/>
                  </a:lnTo>
                  <a:lnTo>
                    <a:pt x="1051272" y="4664"/>
                  </a:lnTo>
                  <a:lnTo>
                    <a:pt x="1124942" y="8930"/>
                  </a:lnTo>
                  <a:lnTo>
                    <a:pt x="1160561" y="13097"/>
                  </a:lnTo>
                  <a:lnTo>
                    <a:pt x="1231205" y="17661"/>
                  </a:lnTo>
                  <a:lnTo>
                    <a:pt x="1266428" y="21828"/>
                  </a:lnTo>
                  <a:lnTo>
                    <a:pt x="1319212" y="29716"/>
                  </a:lnTo>
                  <a:lnTo>
                    <a:pt x="1371997" y="33536"/>
                  </a:lnTo>
                  <a:lnTo>
                    <a:pt x="1407170" y="37059"/>
                  </a:lnTo>
                  <a:lnTo>
                    <a:pt x="1462583" y="41920"/>
                  </a:lnTo>
                  <a:lnTo>
                    <a:pt x="1519684" y="45939"/>
                  </a:lnTo>
                  <a:lnTo>
                    <a:pt x="1596181" y="56059"/>
                  </a:lnTo>
                  <a:lnTo>
                    <a:pt x="1652141" y="59928"/>
                  </a:lnTo>
                  <a:lnTo>
                    <a:pt x="1690638" y="63451"/>
                  </a:lnTo>
                  <a:lnTo>
                    <a:pt x="1750814" y="68312"/>
                  </a:lnTo>
                  <a:lnTo>
                    <a:pt x="1809353" y="72331"/>
                  </a:lnTo>
                  <a:lnTo>
                    <a:pt x="1845865" y="77093"/>
                  </a:lnTo>
                  <a:lnTo>
                    <a:pt x="1881634" y="82451"/>
                  </a:lnTo>
                  <a:lnTo>
                    <a:pt x="1934765" y="86321"/>
                  </a:lnTo>
                  <a:lnTo>
                    <a:pt x="1970038" y="89843"/>
                  </a:lnTo>
                  <a:lnTo>
                    <a:pt x="2022822" y="94705"/>
                  </a:lnTo>
                  <a:lnTo>
                    <a:pt x="2078236" y="98723"/>
                  </a:lnTo>
                  <a:lnTo>
                    <a:pt x="2135336" y="103535"/>
                  </a:lnTo>
                  <a:lnTo>
                    <a:pt x="2189410" y="107553"/>
                  </a:lnTo>
                  <a:lnTo>
                    <a:pt x="2245171" y="112316"/>
                  </a:lnTo>
                  <a:lnTo>
                    <a:pt x="2302420" y="116334"/>
                  </a:lnTo>
                  <a:lnTo>
                    <a:pt x="2356495" y="121097"/>
                  </a:lnTo>
                  <a:lnTo>
                    <a:pt x="2409676" y="125115"/>
                  </a:lnTo>
                  <a:lnTo>
                    <a:pt x="2444948" y="129878"/>
                  </a:lnTo>
                  <a:lnTo>
                    <a:pt x="2480171" y="135236"/>
                  </a:lnTo>
                  <a:lnTo>
                    <a:pt x="2543522" y="140593"/>
                  </a:lnTo>
                  <a:lnTo>
                    <a:pt x="2573486" y="144909"/>
                  </a:lnTo>
                  <a:lnTo>
                    <a:pt x="2603103" y="150069"/>
                  </a:lnTo>
                  <a:lnTo>
                    <a:pt x="2632571" y="154633"/>
                  </a:lnTo>
                  <a:lnTo>
                    <a:pt x="2676624" y="158205"/>
                  </a:lnTo>
                  <a:lnTo>
                    <a:pt x="2705943" y="162471"/>
                  </a:lnTo>
                  <a:lnTo>
                    <a:pt x="2786211" y="166489"/>
                  </a:lnTo>
                  <a:lnTo>
                    <a:pt x="2884785" y="167085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SMARTInkAnnotation39"/>
            <p:cNvSpPr/>
            <p:nvPr/>
          </p:nvSpPr>
          <p:spPr bwMode="auto">
            <a:xfrm>
              <a:off x="472773623" y="475245807"/>
              <a:ext cx="3491707" cy="140445"/>
            </a:xfrm>
            <a:custGeom>
              <a:avLst/>
              <a:gdLst/>
              <a:ahLst/>
              <a:cxnLst/>
              <a:rect l="0" t="0" r="0" b="0"/>
              <a:pathLst>
                <a:path w="3491707" h="140445">
                  <a:moveTo>
                    <a:pt x="3491706" y="123131"/>
                  </a:moveTo>
                  <a:lnTo>
                    <a:pt x="3487043" y="118467"/>
                  </a:lnTo>
                  <a:lnTo>
                    <a:pt x="3483719" y="117078"/>
                  </a:lnTo>
                  <a:lnTo>
                    <a:pt x="3464272" y="113606"/>
                  </a:lnTo>
                  <a:lnTo>
                    <a:pt x="3452168" y="109786"/>
                  </a:lnTo>
                  <a:lnTo>
                    <a:pt x="3420467" y="106363"/>
                  </a:lnTo>
                  <a:lnTo>
                    <a:pt x="3393728" y="106759"/>
                  </a:lnTo>
                  <a:lnTo>
                    <a:pt x="3372594" y="110331"/>
                  </a:lnTo>
                  <a:lnTo>
                    <a:pt x="3299222" y="114002"/>
                  </a:lnTo>
                  <a:lnTo>
                    <a:pt x="3273574" y="116781"/>
                  </a:lnTo>
                  <a:lnTo>
                    <a:pt x="3248174" y="120303"/>
                  </a:lnTo>
                  <a:lnTo>
                    <a:pt x="3206403" y="123279"/>
                  </a:lnTo>
                  <a:lnTo>
                    <a:pt x="3177580" y="127447"/>
                  </a:lnTo>
                  <a:lnTo>
                    <a:pt x="3119289" y="132011"/>
                  </a:lnTo>
                  <a:lnTo>
                    <a:pt x="3090019" y="136227"/>
                  </a:lnTo>
                  <a:lnTo>
                    <a:pt x="2987427" y="140444"/>
                  </a:lnTo>
                  <a:lnTo>
                    <a:pt x="2882206" y="138113"/>
                  </a:lnTo>
                  <a:lnTo>
                    <a:pt x="2833886" y="133747"/>
                  </a:lnTo>
                  <a:lnTo>
                    <a:pt x="2741662" y="129481"/>
                  </a:lnTo>
                  <a:lnTo>
                    <a:pt x="2708821" y="125958"/>
                  </a:lnTo>
                  <a:lnTo>
                    <a:pt x="2662833" y="122982"/>
                  </a:lnTo>
                  <a:lnTo>
                    <a:pt x="2633067" y="118814"/>
                  </a:lnTo>
                  <a:lnTo>
                    <a:pt x="2567136" y="114250"/>
                  </a:lnTo>
                  <a:lnTo>
                    <a:pt x="2532559" y="110083"/>
                  </a:lnTo>
                  <a:lnTo>
                    <a:pt x="2468612" y="105470"/>
                  </a:lnTo>
                  <a:lnTo>
                    <a:pt x="2435027" y="101253"/>
                  </a:lnTo>
                  <a:lnTo>
                    <a:pt x="2383135" y="93414"/>
                  </a:lnTo>
                  <a:lnTo>
                    <a:pt x="2277914" y="76200"/>
                  </a:lnTo>
                  <a:lnTo>
                    <a:pt x="2229842" y="72082"/>
                  </a:lnTo>
                  <a:lnTo>
                    <a:pt x="2196951" y="68511"/>
                  </a:lnTo>
                  <a:lnTo>
                    <a:pt x="2162820" y="63698"/>
                  </a:lnTo>
                  <a:lnTo>
                    <a:pt x="2128093" y="58291"/>
                  </a:lnTo>
                  <a:lnTo>
                    <a:pt x="2080220" y="54422"/>
                  </a:lnTo>
                  <a:lnTo>
                    <a:pt x="2047379" y="50899"/>
                  </a:lnTo>
                  <a:lnTo>
                    <a:pt x="2013248" y="47030"/>
                  </a:lnTo>
                  <a:lnTo>
                    <a:pt x="1961059" y="43904"/>
                  </a:lnTo>
                  <a:lnTo>
                    <a:pt x="1926034" y="39737"/>
                  </a:lnTo>
                  <a:lnTo>
                    <a:pt x="1873349" y="31849"/>
                  </a:lnTo>
                  <a:lnTo>
                    <a:pt x="1820615" y="28029"/>
                  </a:lnTo>
                  <a:lnTo>
                    <a:pt x="1785441" y="24507"/>
                  </a:lnTo>
                  <a:lnTo>
                    <a:pt x="1750219" y="19695"/>
                  </a:lnTo>
                  <a:lnTo>
                    <a:pt x="1715046" y="14288"/>
                  </a:lnTo>
                  <a:lnTo>
                    <a:pt x="1666974" y="10418"/>
                  </a:lnTo>
                  <a:lnTo>
                    <a:pt x="1582589" y="6400"/>
                  </a:lnTo>
                  <a:lnTo>
                    <a:pt x="1547713" y="2828"/>
                  </a:lnTo>
                  <a:lnTo>
                    <a:pt x="1441400" y="248"/>
                  </a:lnTo>
                  <a:lnTo>
                    <a:pt x="1029047" y="0"/>
                  </a:lnTo>
                  <a:lnTo>
                    <a:pt x="993874" y="2629"/>
                  </a:lnTo>
                  <a:lnTo>
                    <a:pt x="941090" y="6945"/>
                  </a:lnTo>
                  <a:lnTo>
                    <a:pt x="839887" y="11261"/>
                  </a:lnTo>
                  <a:lnTo>
                    <a:pt x="803275" y="14784"/>
                  </a:lnTo>
                  <a:lnTo>
                    <a:pt x="702965" y="18306"/>
                  </a:lnTo>
                  <a:lnTo>
                    <a:pt x="651619" y="23564"/>
                  </a:lnTo>
                  <a:lnTo>
                    <a:pt x="605036" y="26541"/>
                  </a:lnTo>
                  <a:lnTo>
                    <a:pt x="575122" y="30659"/>
                  </a:lnTo>
                  <a:lnTo>
                    <a:pt x="510034" y="35272"/>
                  </a:lnTo>
                  <a:lnTo>
                    <a:pt x="479127" y="39439"/>
                  </a:lnTo>
                  <a:lnTo>
                    <a:pt x="449114" y="44549"/>
                  </a:lnTo>
                  <a:lnTo>
                    <a:pt x="434281" y="47327"/>
                  </a:lnTo>
                  <a:lnTo>
                    <a:pt x="385366" y="51147"/>
                  </a:lnTo>
                  <a:lnTo>
                    <a:pt x="353665" y="54670"/>
                  </a:lnTo>
                  <a:lnTo>
                    <a:pt x="288875" y="64889"/>
                  </a:lnTo>
                  <a:lnTo>
                    <a:pt x="241747" y="73422"/>
                  </a:lnTo>
                  <a:lnTo>
                    <a:pt x="196800" y="77440"/>
                  </a:lnTo>
                  <a:lnTo>
                    <a:pt x="181025" y="79970"/>
                  </a:lnTo>
                  <a:lnTo>
                    <a:pt x="164654" y="83592"/>
                  </a:lnTo>
                  <a:lnTo>
                    <a:pt x="147886" y="88007"/>
                  </a:lnTo>
                  <a:lnTo>
                    <a:pt x="130820" y="90934"/>
                  </a:lnTo>
                  <a:lnTo>
                    <a:pt x="80764" y="95994"/>
                  </a:lnTo>
                  <a:lnTo>
                    <a:pt x="66576" y="98177"/>
                  </a:lnTo>
                  <a:lnTo>
                    <a:pt x="41275" y="102295"/>
                  </a:lnTo>
                  <a:lnTo>
                    <a:pt x="0" y="105519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3200"/>
            <a:ext cx="2743200" cy="3650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 Types OF Weathering: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85925"/>
            <a:ext cx="7696200" cy="1600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Mechanical (Physical) Weathering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 is </a:t>
            </a:r>
          </a:p>
          <a:p>
            <a:pPr lvl="1" eaLnBrk="1" hangingPunct="1"/>
            <a:r>
              <a:rPr lang="en-US" sz="2800" dirty="0"/>
              <a:t>When rock is </a:t>
            </a:r>
            <a:r>
              <a:rPr lang="en-US" sz="2800" b="1" u="sng" dirty="0"/>
              <a:t>physically</a:t>
            </a:r>
            <a:r>
              <a:rPr lang="en-US" sz="2800" dirty="0"/>
              <a:t> broken into </a:t>
            </a:r>
          </a:p>
          <a:p>
            <a:pPr lvl="1" eaLnBrk="1" hangingPunct="1">
              <a:buFontTx/>
              <a:buNone/>
            </a:pPr>
            <a:r>
              <a:rPr lang="en-US" sz="2800" dirty="0"/>
              <a:t>smaller pieces (but still </a:t>
            </a:r>
          </a:p>
          <a:p>
            <a:pPr lvl="1" eaLnBrk="1" hangingPunct="1">
              <a:buFontTx/>
              <a:buNone/>
            </a:pPr>
            <a:r>
              <a:rPr lang="en-US" sz="2800" dirty="0"/>
              <a:t>have the same chemical composition).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498027"/>
            <a:ext cx="5562600" cy="1600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Chemical weathering 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is </a:t>
            </a:r>
          </a:p>
          <a:p>
            <a:pPr lvl="1" eaLnBrk="1" hangingPunct="1"/>
            <a:r>
              <a:rPr lang="en-US" sz="2800" dirty="0"/>
              <a:t>Breaking down rocks through chemical changes</a:t>
            </a:r>
          </a:p>
          <a:p>
            <a:pPr eaLnBrk="1" hangingPunct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4967151" y="474855133"/>
            <a:ext cx="3905797" cy="2724995"/>
            <a:chOff x="474967151" y="474855133"/>
            <a:chExt cx="3905797" cy="2724995"/>
          </a:xfrm>
        </p:grpSpPr>
        <p:sp>
          <p:nvSpPr>
            <p:cNvPr id="2" name="SMARTInkAnnotation17"/>
            <p:cNvSpPr/>
            <p:nvPr/>
          </p:nvSpPr>
          <p:spPr bwMode="auto">
            <a:xfrm>
              <a:off x="474967151" y="474855133"/>
              <a:ext cx="1144489" cy="27286"/>
            </a:xfrm>
            <a:custGeom>
              <a:avLst/>
              <a:gdLst/>
              <a:ahLst/>
              <a:cxnLst/>
              <a:rect l="0" t="0" r="0" b="0"/>
              <a:pathLst>
                <a:path w="1144489" h="27286">
                  <a:moveTo>
                    <a:pt x="0" y="0"/>
                  </a:moveTo>
                  <a:lnTo>
                    <a:pt x="0" y="4862"/>
                  </a:lnTo>
                  <a:lnTo>
                    <a:pt x="992" y="6251"/>
                  </a:lnTo>
                  <a:lnTo>
                    <a:pt x="2679" y="7194"/>
                  </a:lnTo>
                  <a:lnTo>
                    <a:pt x="8682" y="8980"/>
                  </a:lnTo>
                  <a:lnTo>
                    <a:pt x="34677" y="9079"/>
                  </a:lnTo>
                  <a:lnTo>
                    <a:pt x="36215" y="10121"/>
                  </a:lnTo>
                  <a:lnTo>
                    <a:pt x="38299" y="11807"/>
                  </a:lnTo>
                  <a:lnTo>
                    <a:pt x="40630" y="13940"/>
                  </a:lnTo>
                  <a:lnTo>
                    <a:pt x="43260" y="15330"/>
                  </a:lnTo>
                  <a:lnTo>
                    <a:pt x="45988" y="16272"/>
                  </a:lnTo>
                  <a:lnTo>
                    <a:pt x="48816" y="16917"/>
                  </a:lnTo>
                  <a:lnTo>
                    <a:pt x="54670" y="17612"/>
                  </a:lnTo>
                  <a:lnTo>
                    <a:pt x="90289" y="18157"/>
                  </a:lnTo>
                  <a:lnTo>
                    <a:pt x="165249" y="18157"/>
                  </a:lnTo>
                  <a:lnTo>
                    <a:pt x="168722" y="19199"/>
                  </a:lnTo>
                  <a:lnTo>
                    <a:pt x="171996" y="20886"/>
                  </a:lnTo>
                  <a:lnTo>
                    <a:pt x="175220" y="23019"/>
                  </a:lnTo>
                  <a:lnTo>
                    <a:pt x="179388" y="24408"/>
                  </a:lnTo>
                  <a:lnTo>
                    <a:pt x="184200" y="25351"/>
                  </a:lnTo>
                  <a:lnTo>
                    <a:pt x="189409" y="25996"/>
                  </a:lnTo>
                  <a:lnTo>
                    <a:pt x="197892" y="26690"/>
                  </a:lnTo>
                  <a:lnTo>
                    <a:pt x="230237" y="27236"/>
                  </a:lnTo>
                  <a:lnTo>
                    <a:pt x="723751" y="27285"/>
                  </a:lnTo>
                  <a:lnTo>
                    <a:pt x="728762" y="26244"/>
                  </a:lnTo>
                  <a:lnTo>
                    <a:pt x="733128" y="24557"/>
                  </a:lnTo>
                  <a:lnTo>
                    <a:pt x="736997" y="22424"/>
                  </a:lnTo>
                  <a:lnTo>
                    <a:pt x="740619" y="21035"/>
                  </a:lnTo>
                  <a:lnTo>
                    <a:pt x="744042" y="20092"/>
                  </a:lnTo>
                  <a:lnTo>
                    <a:pt x="747316" y="19447"/>
                  </a:lnTo>
                  <a:lnTo>
                    <a:pt x="756345" y="18753"/>
                  </a:lnTo>
                  <a:lnTo>
                    <a:pt x="773807" y="18306"/>
                  </a:lnTo>
                  <a:lnTo>
                    <a:pt x="778272" y="17264"/>
                  </a:lnTo>
                  <a:lnTo>
                    <a:pt x="783283" y="15528"/>
                  </a:lnTo>
                  <a:lnTo>
                    <a:pt x="788640" y="13395"/>
                  </a:lnTo>
                  <a:lnTo>
                    <a:pt x="793204" y="11956"/>
                  </a:lnTo>
                  <a:lnTo>
                    <a:pt x="797272" y="11013"/>
                  </a:lnTo>
                  <a:lnTo>
                    <a:pt x="800993" y="10369"/>
                  </a:lnTo>
                  <a:lnTo>
                    <a:pt x="810469" y="9674"/>
                  </a:lnTo>
                  <a:lnTo>
                    <a:pt x="843112" y="9128"/>
                  </a:lnTo>
                  <a:lnTo>
                    <a:pt x="855464" y="9128"/>
                  </a:lnTo>
                  <a:lnTo>
                    <a:pt x="859979" y="8087"/>
                  </a:lnTo>
                  <a:lnTo>
                    <a:pt x="864989" y="6400"/>
                  </a:lnTo>
                  <a:lnTo>
                    <a:pt x="870347" y="4267"/>
                  </a:lnTo>
                  <a:lnTo>
                    <a:pt x="874911" y="2878"/>
                  </a:lnTo>
                  <a:lnTo>
                    <a:pt x="878979" y="1935"/>
                  </a:lnTo>
                  <a:lnTo>
                    <a:pt x="882700" y="1290"/>
                  </a:lnTo>
                  <a:lnTo>
                    <a:pt x="892225" y="596"/>
                  </a:lnTo>
                  <a:lnTo>
                    <a:pt x="924868" y="50"/>
                  </a:lnTo>
                  <a:lnTo>
                    <a:pt x="947291" y="0"/>
                  </a:lnTo>
                  <a:lnTo>
                    <a:pt x="950417" y="1042"/>
                  </a:lnTo>
                  <a:lnTo>
                    <a:pt x="953542" y="2729"/>
                  </a:lnTo>
                  <a:lnTo>
                    <a:pt x="956667" y="4862"/>
                  </a:lnTo>
                  <a:lnTo>
                    <a:pt x="959694" y="6251"/>
                  </a:lnTo>
                  <a:lnTo>
                    <a:pt x="962769" y="7194"/>
                  </a:lnTo>
                  <a:lnTo>
                    <a:pt x="965795" y="7838"/>
                  </a:lnTo>
                  <a:lnTo>
                    <a:pt x="971897" y="8533"/>
                  </a:lnTo>
                  <a:lnTo>
                    <a:pt x="984002" y="8980"/>
                  </a:lnTo>
                  <a:lnTo>
                    <a:pt x="987028" y="10021"/>
                  </a:lnTo>
                  <a:lnTo>
                    <a:pt x="990054" y="11758"/>
                  </a:lnTo>
                  <a:lnTo>
                    <a:pt x="993081" y="13891"/>
                  </a:lnTo>
                  <a:lnTo>
                    <a:pt x="997149" y="15330"/>
                  </a:lnTo>
                  <a:lnTo>
                    <a:pt x="1001862" y="16272"/>
                  </a:lnTo>
                  <a:lnTo>
                    <a:pt x="1014264" y="17810"/>
                  </a:lnTo>
                  <a:lnTo>
                    <a:pt x="1047304" y="18157"/>
                  </a:lnTo>
                  <a:lnTo>
                    <a:pt x="1144488" y="18157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18"/>
            <p:cNvSpPr/>
            <p:nvPr/>
          </p:nvSpPr>
          <p:spPr bwMode="auto">
            <a:xfrm>
              <a:off x="476792875" y="477525655"/>
              <a:ext cx="2080073" cy="54473"/>
            </a:xfrm>
            <a:custGeom>
              <a:avLst/>
              <a:gdLst/>
              <a:ahLst/>
              <a:cxnLst/>
              <a:rect l="0" t="0" r="0" b="0"/>
              <a:pathLst>
                <a:path w="2080073" h="54473">
                  <a:moveTo>
                    <a:pt x="0" y="9079"/>
                  </a:moveTo>
                  <a:lnTo>
                    <a:pt x="0" y="3820"/>
                  </a:lnTo>
                  <a:lnTo>
                    <a:pt x="0" y="6053"/>
                  </a:lnTo>
                  <a:lnTo>
                    <a:pt x="0" y="298"/>
                  </a:lnTo>
                  <a:lnTo>
                    <a:pt x="30461" y="0"/>
                  </a:lnTo>
                  <a:lnTo>
                    <a:pt x="32395" y="993"/>
                  </a:lnTo>
                  <a:lnTo>
                    <a:pt x="33735" y="2679"/>
                  </a:lnTo>
                  <a:lnTo>
                    <a:pt x="34578" y="4813"/>
                  </a:lnTo>
                  <a:lnTo>
                    <a:pt x="36215" y="6251"/>
                  </a:lnTo>
                  <a:lnTo>
                    <a:pt x="38249" y="7194"/>
                  </a:lnTo>
                  <a:lnTo>
                    <a:pt x="43260" y="8236"/>
                  </a:lnTo>
                  <a:lnTo>
                    <a:pt x="67916" y="9079"/>
                  </a:lnTo>
                  <a:lnTo>
                    <a:pt x="70495" y="10071"/>
                  </a:lnTo>
                  <a:lnTo>
                    <a:pt x="73224" y="11758"/>
                  </a:lnTo>
                  <a:lnTo>
                    <a:pt x="76101" y="13891"/>
                  </a:lnTo>
                  <a:lnTo>
                    <a:pt x="78979" y="15330"/>
                  </a:lnTo>
                  <a:lnTo>
                    <a:pt x="84882" y="16868"/>
                  </a:lnTo>
                  <a:lnTo>
                    <a:pt x="139601" y="18158"/>
                  </a:lnTo>
                  <a:lnTo>
                    <a:pt x="142528" y="19150"/>
                  </a:lnTo>
                  <a:lnTo>
                    <a:pt x="145455" y="20836"/>
                  </a:lnTo>
                  <a:lnTo>
                    <a:pt x="148481" y="22970"/>
                  </a:lnTo>
                  <a:lnTo>
                    <a:pt x="151458" y="24408"/>
                  </a:lnTo>
                  <a:lnTo>
                    <a:pt x="157461" y="25996"/>
                  </a:lnTo>
                  <a:lnTo>
                    <a:pt x="192534" y="27186"/>
                  </a:lnTo>
                  <a:lnTo>
                    <a:pt x="195957" y="26194"/>
                  </a:lnTo>
                  <a:lnTo>
                    <a:pt x="199281" y="24508"/>
                  </a:lnTo>
                  <a:lnTo>
                    <a:pt x="202506" y="22424"/>
                  </a:lnTo>
                  <a:lnTo>
                    <a:pt x="205631" y="20985"/>
                  </a:lnTo>
                  <a:lnTo>
                    <a:pt x="211832" y="19398"/>
                  </a:lnTo>
                  <a:lnTo>
                    <a:pt x="275481" y="18158"/>
                  </a:lnTo>
                  <a:lnTo>
                    <a:pt x="325388" y="18158"/>
                  </a:lnTo>
                  <a:lnTo>
                    <a:pt x="329952" y="17165"/>
                  </a:lnTo>
                  <a:lnTo>
                    <a:pt x="334020" y="15479"/>
                  </a:lnTo>
                  <a:lnTo>
                    <a:pt x="337741" y="13345"/>
                  </a:lnTo>
                  <a:lnTo>
                    <a:pt x="341214" y="11907"/>
                  </a:lnTo>
                  <a:lnTo>
                    <a:pt x="347812" y="10319"/>
                  </a:lnTo>
                  <a:lnTo>
                    <a:pt x="410865" y="9079"/>
                  </a:lnTo>
                  <a:lnTo>
                    <a:pt x="470694" y="9079"/>
                  </a:lnTo>
                  <a:lnTo>
                    <a:pt x="475308" y="8087"/>
                  </a:lnTo>
                  <a:lnTo>
                    <a:pt x="479376" y="6400"/>
                  </a:lnTo>
                  <a:lnTo>
                    <a:pt x="483096" y="4267"/>
                  </a:lnTo>
                  <a:lnTo>
                    <a:pt x="486569" y="3820"/>
                  </a:lnTo>
                  <a:lnTo>
                    <a:pt x="489893" y="4565"/>
                  </a:lnTo>
                  <a:lnTo>
                    <a:pt x="493118" y="6053"/>
                  </a:lnTo>
                  <a:lnTo>
                    <a:pt x="497285" y="6053"/>
                  </a:lnTo>
                  <a:lnTo>
                    <a:pt x="502097" y="5061"/>
                  </a:lnTo>
                  <a:lnTo>
                    <a:pt x="507306" y="3374"/>
                  </a:lnTo>
                  <a:lnTo>
                    <a:pt x="511820" y="2233"/>
                  </a:lnTo>
                  <a:lnTo>
                    <a:pt x="523975" y="645"/>
                  </a:lnTo>
                  <a:lnTo>
                    <a:pt x="588764" y="0"/>
                  </a:lnTo>
                  <a:lnTo>
                    <a:pt x="946349" y="0"/>
                  </a:lnTo>
                  <a:lnTo>
                    <a:pt x="950814" y="993"/>
                  </a:lnTo>
                  <a:lnTo>
                    <a:pt x="955824" y="2679"/>
                  </a:lnTo>
                  <a:lnTo>
                    <a:pt x="961182" y="4813"/>
                  </a:lnTo>
                  <a:lnTo>
                    <a:pt x="965796" y="6251"/>
                  </a:lnTo>
                  <a:lnTo>
                    <a:pt x="973584" y="7789"/>
                  </a:lnTo>
                  <a:lnTo>
                    <a:pt x="1015703" y="9029"/>
                  </a:lnTo>
                  <a:lnTo>
                    <a:pt x="1020267" y="10071"/>
                  </a:lnTo>
                  <a:lnTo>
                    <a:pt x="1024335" y="11758"/>
                  </a:lnTo>
                  <a:lnTo>
                    <a:pt x="1028055" y="13891"/>
                  </a:lnTo>
                  <a:lnTo>
                    <a:pt x="1032570" y="15330"/>
                  </a:lnTo>
                  <a:lnTo>
                    <a:pt x="1042938" y="16868"/>
                  </a:lnTo>
                  <a:lnTo>
                    <a:pt x="1088281" y="18108"/>
                  </a:lnTo>
                  <a:lnTo>
                    <a:pt x="1092895" y="19150"/>
                  </a:lnTo>
                  <a:lnTo>
                    <a:pt x="1096963" y="20836"/>
                  </a:lnTo>
                  <a:lnTo>
                    <a:pt x="1100733" y="22970"/>
                  </a:lnTo>
                  <a:lnTo>
                    <a:pt x="1105198" y="24408"/>
                  </a:lnTo>
                  <a:lnTo>
                    <a:pt x="1115616" y="25996"/>
                  </a:lnTo>
                  <a:lnTo>
                    <a:pt x="1177876" y="27236"/>
                  </a:lnTo>
                  <a:lnTo>
                    <a:pt x="1360885" y="27236"/>
                  </a:lnTo>
                  <a:lnTo>
                    <a:pt x="1365449" y="28228"/>
                  </a:lnTo>
                  <a:lnTo>
                    <a:pt x="1369517" y="29915"/>
                  </a:lnTo>
                  <a:lnTo>
                    <a:pt x="1373238" y="32048"/>
                  </a:lnTo>
                  <a:lnTo>
                    <a:pt x="1377752" y="33487"/>
                  </a:lnTo>
                  <a:lnTo>
                    <a:pt x="1388120" y="35074"/>
                  </a:lnTo>
                  <a:lnTo>
                    <a:pt x="1450380" y="36315"/>
                  </a:lnTo>
                  <a:lnTo>
                    <a:pt x="1460798" y="36315"/>
                  </a:lnTo>
                  <a:lnTo>
                    <a:pt x="1466354" y="37307"/>
                  </a:lnTo>
                  <a:lnTo>
                    <a:pt x="1472109" y="38993"/>
                  </a:lnTo>
                  <a:lnTo>
                    <a:pt x="1477963" y="41127"/>
                  </a:lnTo>
                  <a:lnTo>
                    <a:pt x="1483916" y="42565"/>
                  </a:lnTo>
                  <a:lnTo>
                    <a:pt x="1495872" y="44153"/>
                  </a:lnTo>
                  <a:lnTo>
                    <a:pt x="1560265" y="45393"/>
                  </a:lnTo>
                  <a:lnTo>
                    <a:pt x="1591221" y="45393"/>
                  </a:lnTo>
                  <a:lnTo>
                    <a:pt x="1595736" y="46435"/>
                  </a:lnTo>
                  <a:lnTo>
                    <a:pt x="1600746" y="48072"/>
                  </a:lnTo>
                  <a:lnTo>
                    <a:pt x="1606104" y="50205"/>
                  </a:lnTo>
                  <a:lnTo>
                    <a:pt x="1610718" y="51644"/>
                  </a:lnTo>
                  <a:lnTo>
                    <a:pt x="1618506" y="53231"/>
                  </a:lnTo>
                  <a:lnTo>
                    <a:pt x="1682949" y="54472"/>
                  </a:lnTo>
                  <a:lnTo>
                    <a:pt x="1924447" y="54472"/>
                  </a:lnTo>
                  <a:lnTo>
                    <a:pt x="1928863" y="53479"/>
                  </a:lnTo>
                  <a:lnTo>
                    <a:pt x="1932881" y="51793"/>
                  </a:lnTo>
                  <a:lnTo>
                    <a:pt x="1936502" y="49659"/>
                  </a:lnTo>
                  <a:lnTo>
                    <a:pt x="1939975" y="48221"/>
                  </a:lnTo>
                  <a:lnTo>
                    <a:pt x="1946474" y="46683"/>
                  </a:lnTo>
                  <a:lnTo>
                    <a:pt x="2010073" y="45393"/>
                  </a:lnTo>
                  <a:lnTo>
                    <a:pt x="2080072" y="45393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4990021" y="474709282"/>
            <a:ext cx="3896321" cy="2761705"/>
            <a:chOff x="474990021" y="474709282"/>
            <a:chExt cx="3896321" cy="2761705"/>
          </a:xfrm>
        </p:grpSpPr>
        <p:sp>
          <p:nvSpPr>
            <p:cNvPr id="5" name="SMARTInkAnnotation36"/>
            <p:cNvSpPr/>
            <p:nvPr/>
          </p:nvSpPr>
          <p:spPr bwMode="auto">
            <a:xfrm>
              <a:off x="474990021" y="474709282"/>
              <a:ext cx="1213744" cy="13891"/>
            </a:xfrm>
            <a:custGeom>
              <a:avLst/>
              <a:gdLst/>
              <a:ahLst/>
              <a:cxnLst/>
              <a:rect l="0" t="0" r="0" b="0"/>
              <a:pathLst>
                <a:path w="1213744" h="13891">
                  <a:moveTo>
                    <a:pt x="0" y="0"/>
                  </a:moveTo>
                  <a:lnTo>
                    <a:pt x="542379" y="0"/>
                  </a:lnTo>
                  <a:lnTo>
                    <a:pt x="548233" y="992"/>
                  </a:lnTo>
                  <a:lnTo>
                    <a:pt x="554087" y="2629"/>
                  </a:lnTo>
                  <a:lnTo>
                    <a:pt x="559941" y="4663"/>
                  </a:lnTo>
                  <a:lnTo>
                    <a:pt x="565845" y="6052"/>
                  </a:lnTo>
                  <a:lnTo>
                    <a:pt x="571699" y="6995"/>
                  </a:lnTo>
                  <a:lnTo>
                    <a:pt x="577552" y="7590"/>
                  </a:lnTo>
                  <a:lnTo>
                    <a:pt x="583406" y="7987"/>
                  </a:lnTo>
                  <a:lnTo>
                    <a:pt x="589260" y="8284"/>
                  </a:lnTo>
                  <a:lnTo>
                    <a:pt x="609451" y="8632"/>
                  </a:lnTo>
                  <a:lnTo>
                    <a:pt x="687834" y="8830"/>
                  </a:lnTo>
                  <a:lnTo>
                    <a:pt x="695027" y="9773"/>
                  </a:lnTo>
                  <a:lnTo>
                    <a:pt x="701824" y="11410"/>
                  </a:lnTo>
                  <a:lnTo>
                    <a:pt x="708273" y="13493"/>
                  </a:lnTo>
                  <a:lnTo>
                    <a:pt x="714524" y="13890"/>
                  </a:lnTo>
                  <a:lnTo>
                    <a:pt x="720675" y="13146"/>
                  </a:lnTo>
                  <a:lnTo>
                    <a:pt x="726728" y="11707"/>
                  </a:lnTo>
                  <a:lnTo>
                    <a:pt x="732681" y="10765"/>
                  </a:lnTo>
                  <a:lnTo>
                    <a:pt x="738634" y="10120"/>
                  </a:lnTo>
                  <a:lnTo>
                    <a:pt x="744538" y="9673"/>
                  </a:lnTo>
                  <a:lnTo>
                    <a:pt x="750441" y="9376"/>
                  </a:lnTo>
                  <a:lnTo>
                    <a:pt x="768102" y="8979"/>
                  </a:lnTo>
                  <a:lnTo>
                    <a:pt x="1052463" y="8830"/>
                  </a:lnTo>
                  <a:lnTo>
                    <a:pt x="1058317" y="7838"/>
                  </a:lnTo>
                  <a:lnTo>
                    <a:pt x="1064220" y="6201"/>
                  </a:lnTo>
                  <a:lnTo>
                    <a:pt x="1070074" y="4117"/>
                  </a:lnTo>
                  <a:lnTo>
                    <a:pt x="1075928" y="2778"/>
                  </a:lnTo>
                  <a:lnTo>
                    <a:pt x="1081782" y="1835"/>
                  </a:lnTo>
                  <a:lnTo>
                    <a:pt x="1087686" y="1240"/>
                  </a:lnTo>
                  <a:lnTo>
                    <a:pt x="1093540" y="843"/>
                  </a:lnTo>
                  <a:lnTo>
                    <a:pt x="1099393" y="545"/>
                  </a:lnTo>
                  <a:lnTo>
                    <a:pt x="1105247" y="397"/>
                  </a:lnTo>
                  <a:lnTo>
                    <a:pt x="1111151" y="1240"/>
                  </a:lnTo>
                  <a:lnTo>
                    <a:pt x="1117005" y="2778"/>
                  </a:lnTo>
                  <a:lnTo>
                    <a:pt x="1122859" y="4812"/>
                  </a:lnTo>
                  <a:lnTo>
                    <a:pt x="1127720" y="6151"/>
                  </a:lnTo>
                  <a:lnTo>
                    <a:pt x="1131987" y="7044"/>
                  </a:lnTo>
                  <a:lnTo>
                    <a:pt x="1135757" y="7639"/>
                  </a:lnTo>
                  <a:lnTo>
                    <a:pt x="1140272" y="8036"/>
                  </a:lnTo>
                  <a:lnTo>
                    <a:pt x="1145233" y="8284"/>
                  </a:lnTo>
                  <a:lnTo>
                    <a:pt x="1162546" y="8681"/>
                  </a:lnTo>
                  <a:lnTo>
                    <a:pt x="1186061" y="8781"/>
                  </a:lnTo>
                  <a:lnTo>
                    <a:pt x="1190377" y="7838"/>
                  </a:lnTo>
                  <a:lnTo>
                    <a:pt x="1194247" y="6201"/>
                  </a:lnTo>
                  <a:lnTo>
                    <a:pt x="1197818" y="4117"/>
                  </a:lnTo>
                  <a:lnTo>
                    <a:pt x="1201192" y="2778"/>
                  </a:lnTo>
                  <a:lnTo>
                    <a:pt x="1204367" y="1835"/>
                  </a:lnTo>
                  <a:lnTo>
                    <a:pt x="1213743" y="0"/>
                  </a:lnTo>
                  <a:lnTo>
                    <a:pt x="1213743" y="0"/>
                  </a:lnTo>
                  <a:lnTo>
                    <a:pt x="1204962" y="0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SMARTInkAnnotation37"/>
            <p:cNvSpPr/>
            <p:nvPr/>
          </p:nvSpPr>
          <p:spPr bwMode="auto">
            <a:xfrm>
              <a:off x="476793421" y="477312682"/>
              <a:ext cx="2092921" cy="158305"/>
            </a:xfrm>
            <a:custGeom>
              <a:avLst/>
              <a:gdLst/>
              <a:ahLst/>
              <a:cxnLst/>
              <a:rect l="0" t="0" r="0" b="0"/>
              <a:pathLst>
                <a:path w="2092921" h="158305">
                  <a:moveTo>
                    <a:pt x="69999" y="8831"/>
                  </a:moveTo>
                  <a:lnTo>
                    <a:pt x="0" y="8831"/>
                  </a:lnTo>
                  <a:lnTo>
                    <a:pt x="29319" y="8831"/>
                  </a:lnTo>
                  <a:lnTo>
                    <a:pt x="42515" y="4118"/>
                  </a:lnTo>
                  <a:lnTo>
                    <a:pt x="54124" y="1241"/>
                  </a:lnTo>
                  <a:lnTo>
                    <a:pt x="117723" y="0"/>
                  </a:lnTo>
                  <a:lnTo>
                    <a:pt x="317500" y="0"/>
                  </a:lnTo>
                  <a:lnTo>
                    <a:pt x="342999" y="4664"/>
                  </a:lnTo>
                  <a:lnTo>
                    <a:pt x="372815" y="7988"/>
                  </a:lnTo>
                  <a:lnTo>
                    <a:pt x="402283" y="9525"/>
                  </a:lnTo>
                  <a:lnTo>
                    <a:pt x="420936" y="13345"/>
                  </a:lnTo>
                  <a:lnTo>
                    <a:pt x="456803" y="17761"/>
                  </a:lnTo>
                  <a:lnTo>
                    <a:pt x="474514" y="21878"/>
                  </a:lnTo>
                  <a:lnTo>
                    <a:pt x="505619" y="29716"/>
                  </a:lnTo>
                  <a:lnTo>
                    <a:pt x="515789" y="32544"/>
                  </a:lnTo>
                  <a:lnTo>
                    <a:pt x="534888" y="38249"/>
                  </a:lnTo>
                  <a:lnTo>
                    <a:pt x="562174" y="46981"/>
                  </a:lnTo>
                  <a:lnTo>
                    <a:pt x="572046" y="49858"/>
                  </a:lnTo>
                  <a:lnTo>
                    <a:pt x="603697" y="58639"/>
                  </a:lnTo>
                  <a:lnTo>
                    <a:pt x="633016" y="67469"/>
                  </a:lnTo>
                  <a:lnTo>
                    <a:pt x="665063" y="76250"/>
                  </a:lnTo>
                  <a:lnTo>
                    <a:pt x="694531" y="85031"/>
                  </a:lnTo>
                  <a:lnTo>
                    <a:pt x="726629" y="93812"/>
                  </a:lnTo>
                  <a:lnTo>
                    <a:pt x="745877" y="99715"/>
                  </a:lnTo>
                  <a:lnTo>
                    <a:pt x="773212" y="108496"/>
                  </a:lnTo>
                  <a:lnTo>
                    <a:pt x="804565" y="112614"/>
                  </a:lnTo>
                  <a:lnTo>
                    <a:pt x="824508" y="116186"/>
                  </a:lnTo>
                  <a:lnTo>
                    <a:pt x="852190" y="121097"/>
                  </a:lnTo>
                  <a:lnTo>
                    <a:pt x="912465" y="122982"/>
                  </a:lnTo>
                  <a:lnTo>
                    <a:pt x="1124198" y="123131"/>
                  </a:lnTo>
                  <a:lnTo>
                    <a:pt x="1156097" y="127794"/>
                  </a:lnTo>
                  <a:lnTo>
                    <a:pt x="1176189" y="132706"/>
                  </a:lnTo>
                  <a:lnTo>
                    <a:pt x="1195884" y="137170"/>
                  </a:lnTo>
                  <a:lnTo>
                    <a:pt x="1228924" y="140643"/>
                  </a:lnTo>
                  <a:lnTo>
                    <a:pt x="1251893" y="144959"/>
                  </a:lnTo>
                  <a:lnTo>
                    <a:pt x="1292424" y="149622"/>
                  </a:lnTo>
                  <a:lnTo>
                    <a:pt x="1314301" y="153789"/>
                  </a:lnTo>
                  <a:lnTo>
                    <a:pt x="1371848" y="157709"/>
                  </a:lnTo>
                  <a:lnTo>
                    <a:pt x="1435100" y="158254"/>
                  </a:lnTo>
                  <a:lnTo>
                    <a:pt x="1545878" y="158304"/>
                  </a:lnTo>
                  <a:lnTo>
                    <a:pt x="1578124" y="153641"/>
                  </a:lnTo>
                  <a:lnTo>
                    <a:pt x="1639788" y="149870"/>
                  </a:lnTo>
                  <a:lnTo>
                    <a:pt x="1853803" y="149523"/>
                  </a:lnTo>
                  <a:lnTo>
                    <a:pt x="1886000" y="144860"/>
                  </a:lnTo>
                  <a:lnTo>
                    <a:pt x="1951881" y="139998"/>
                  </a:lnTo>
                  <a:lnTo>
                    <a:pt x="1969641" y="136178"/>
                  </a:lnTo>
                  <a:lnTo>
                    <a:pt x="2030363" y="132209"/>
                  </a:lnTo>
                  <a:lnTo>
                    <a:pt x="2092920" y="131961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33600"/>
            <a:ext cx="2556484" cy="1757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04224"/>
            <a:ext cx="1987807" cy="198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There are 5 Types of Mechanical Weathering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4000" dirty="0"/>
              <a:t>Freezing and Thawing</a:t>
            </a:r>
          </a:p>
          <a:p>
            <a:pPr marL="609600" indent="-609600" eaLnBrk="1" hangingPunct="1"/>
            <a:r>
              <a:rPr lang="en-US" sz="4000" dirty="0"/>
              <a:t>Release of Pressure</a:t>
            </a:r>
          </a:p>
          <a:p>
            <a:pPr marL="609600" indent="-609600" eaLnBrk="1" hangingPunct="1"/>
            <a:r>
              <a:rPr lang="en-US" sz="4000" dirty="0"/>
              <a:t>Growth of Plants</a:t>
            </a:r>
          </a:p>
          <a:p>
            <a:pPr marL="609600" indent="-609600" eaLnBrk="1" hangingPunct="1"/>
            <a:r>
              <a:rPr lang="en-US" sz="4000" dirty="0"/>
              <a:t>Actions of Animals</a:t>
            </a:r>
          </a:p>
          <a:p>
            <a:pPr marL="609600" indent="-609600" eaLnBrk="1" hangingPunct="1"/>
            <a:r>
              <a:rPr lang="en-US" sz="4000" dirty="0"/>
              <a:t>Abrasion</a:t>
            </a:r>
          </a:p>
        </p:txBody>
      </p:sp>
      <p:sp>
        <p:nvSpPr>
          <p:cNvPr id="2" name="SMARTInkAnnotation16"/>
          <p:cNvSpPr/>
          <p:nvPr/>
        </p:nvSpPr>
        <p:spPr bwMode="auto">
          <a:xfrm>
            <a:off x="473277654" y="474201133"/>
            <a:ext cx="3542508" cy="53232"/>
          </a:xfrm>
          <a:custGeom>
            <a:avLst/>
            <a:gdLst/>
            <a:ahLst/>
            <a:cxnLst/>
            <a:rect l="0" t="0" r="0" b="0"/>
            <a:pathLst>
              <a:path w="3542508" h="53232">
                <a:moveTo>
                  <a:pt x="0" y="0"/>
                </a:moveTo>
                <a:lnTo>
                  <a:pt x="30411" y="0"/>
                </a:lnTo>
                <a:lnTo>
                  <a:pt x="33387" y="1042"/>
                </a:lnTo>
                <a:lnTo>
                  <a:pt x="36364" y="2728"/>
                </a:lnTo>
                <a:lnTo>
                  <a:pt x="39390" y="4862"/>
                </a:lnTo>
                <a:lnTo>
                  <a:pt x="43409" y="6251"/>
                </a:lnTo>
                <a:lnTo>
                  <a:pt x="53281" y="7838"/>
                </a:lnTo>
                <a:lnTo>
                  <a:pt x="58738" y="9277"/>
                </a:lnTo>
                <a:lnTo>
                  <a:pt x="64393" y="11212"/>
                </a:lnTo>
                <a:lnTo>
                  <a:pt x="70148" y="13543"/>
                </a:lnTo>
                <a:lnTo>
                  <a:pt x="77044" y="15081"/>
                </a:lnTo>
                <a:lnTo>
                  <a:pt x="84684" y="16123"/>
                </a:lnTo>
                <a:lnTo>
                  <a:pt x="118666" y="17760"/>
                </a:lnTo>
                <a:lnTo>
                  <a:pt x="126554" y="16917"/>
                </a:lnTo>
                <a:lnTo>
                  <a:pt x="133797" y="15329"/>
                </a:lnTo>
                <a:lnTo>
                  <a:pt x="140692" y="13246"/>
                </a:lnTo>
                <a:lnTo>
                  <a:pt x="148283" y="11856"/>
                </a:lnTo>
                <a:lnTo>
                  <a:pt x="164803" y="10319"/>
                </a:lnTo>
                <a:lnTo>
                  <a:pt x="272505" y="9128"/>
                </a:lnTo>
                <a:lnTo>
                  <a:pt x="538957" y="9078"/>
                </a:lnTo>
                <a:lnTo>
                  <a:pt x="550069" y="10120"/>
                </a:lnTo>
                <a:lnTo>
                  <a:pt x="560487" y="11807"/>
                </a:lnTo>
                <a:lnTo>
                  <a:pt x="570459" y="13940"/>
                </a:lnTo>
                <a:lnTo>
                  <a:pt x="581125" y="15329"/>
                </a:lnTo>
                <a:lnTo>
                  <a:pt x="603796" y="16917"/>
                </a:lnTo>
                <a:lnTo>
                  <a:pt x="702171" y="18157"/>
                </a:lnTo>
                <a:lnTo>
                  <a:pt x="729903" y="19149"/>
                </a:lnTo>
                <a:lnTo>
                  <a:pt x="742950" y="20836"/>
                </a:lnTo>
                <a:lnTo>
                  <a:pt x="755700" y="23019"/>
                </a:lnTo>
                <a:lnTo>
                  <a:pt x="769243" y="24408"/>
                </a:lnTo>
                <a:lnTo>
                  <a:pt x="797719" y="25995"/>
                </a:lnTo>
                <a:lnTo>
                  <a:pt x="901750" y="27235"/>
                </a:lnTo>
                <a:lnTo>
                  <a:pt x="1029345" y="27285"/>
                </a:lnTo>
                <a:lnTo>
                  <a:pt x="1041450" y="28277"/>
                </a:lnTo>
                <a:lnTo>
                  <a:pt x="1053604" y="29964"/>
                </a:lnTo>
                <a:lnTo>
                  <a:pt x="1065759" y="32097"/>
                </a:lnTo>
                <a:lnTo>
                  <a:pt x="1078855" y="33486"/>
                </a:lnTo>
                <a:lnTo>
                  <a:pt x="1106934" y="35074"/>
                </a:lnTo>
                <a:lnTo>
                  <a:pt x="1120428" y="36512"/>
                </a:lnTo>
                <a:lnTo>
                  <a:pt x="1133525" y="38497"/>
                </a:lnTo>
                <a:lnTo>
                  <a:pt x="1146275" y="40779"/>
                </a:lnTo>
                <a:lnTo>
                  <a:pt x="1158776" y="42366"/>
                </a:lnTo>
                <a:lnTo>
                  <a:pt x="1171178" y="43358"/>
                </a:lnTo>
                <a:lnTo>
                  <a:pt x="1224905" y="45045"/>
                </a:lnTo>
                <a:lnTo>
                  <a:pt x="1277839" y="46385"/>
                </a:lnTo>
                <a:lnTo>
                  <a:pt x="1291928" y="48071"/>
                </a:lnTo>
                <a:lnTo>
                  <a:pt x="1306364" y="50205"/>
                </a:lnTo>
                <a:lnTo>
                  <a:pt x="1321048" y="51643"/>
                </a:lnTo>
                <a:lnTo>
                  <a:pt x="1350814" y="53231"/>
                </a:lnTo>
                <a:lnTo>
                  <a:pt x="1418928" y="51643"/>
                </a:lnTo>
                <a:lnTo>
                  <a:pt x="1433414" y="49560"/>
                </a:lnTo>
                <a:lnTo>
                  <a:pt x="1448148" y="48220"/>
                </a:lnTo>
                <a:lnTo>
                  <a:pt x="1477913" y="46682"/>
                </a:lnTo>
                <a:lnTo>
                  <a:pt x="1575296" y="45492"/>
                </a:lnTo>
                <a:lnTo>
                  <a:pt x="2095203" y="45442"/>
                </a:lnTo>
                <a:lnTo>
                  <a:pt x="2110334" y="44400"/>
                </a:lnTo>
                <a:lnTo>
                  <a:pt x="2125464" y="42763"/>
                </a:lnTo>
                <a:lnTo>
                  <a:pt x="2140645" y="40630"/>
                </a:lnTo>
                <a:lnTo>
                  <a:pt x="2155776" y="39191"/>
                </a:lnTo>
                <a:lnTo>
                  <a:pt x="2186037" y="37604"/>
                </a:lnTo>
                <a:lnTo>
                  <a:pt x="2292003" y="36413"/>
                </a:lnTo>
                <a:lnTo>
                  <a:pt x="2337445" y="35371"/>
                </a:lnTo>
                <a:lnTo>
                  <a:pt x="2352576" y="33685"/>
                </a:lnTo>
                <a:lnTo>
                  <a:pt x="2367707" y="31551"/>
                </a:lnTo>
                <a:lnTo>
                  <a:pt x="2383880" y="30113"/>
                </a:lnTo>
                <a:lnTo>
                  <a:pt x="2417961" y="28525"/>
                </a:lnTo>
                <a:lnTo>
                  <a:pt x="2466380" y="27632"/>
                </a:lnTo>
                <a:lnTo>
                  <a:pt x="2481908" y="26491"/>
                </a:lnTo>
                <a:lnTo>
                  <a:pt x="2497336" y="24755"/>
                </a:lnTo>
                <a:lnTo>
                  <a:pt x="2512666" y="22572"/>
                </a:lnTo>
                <a:lnTo>
                  <a:pt x="2527945" y="21084"/>
                </a:lnTo>
                <a:lnTo>
                  <a:pt x="2558356" y="19496"/>
                </a:lnTo>
                <a:lnTo>
                  <a:pt x="2654102" y="18306"/>
                </a:lnTo>
                <a:lnTo>
                  <a:pt x="3180557" y="18206"/>
                </a:lnTo>
                <a:lnTo>
                  <a:pt x="3197225" y="19199"/>
                </a:lnTo>
                <a:lnTo>
                  <a:pt x="3213398" y="20885"/>
                </a:lnTo>
                <a:lnTo>
                  <a:pt x="3229223" y="23019"/>
                </a:lnTo>
                <a:lnTo>
                  <a:pt x="3245842" y="24408"/>
                </a:lnTo>
                <a:lnTo>
                  <a:pt x="3280470" y="25995"/>
                </a:lnTo>
                <a:lnTo>
                  <a:pt x="3388172" y="27136"/>
                </a:lnTo>
                <a:lnTo>
                  <a:pt x="3456534" y="28277"/>
                </a:lnTo>
                <a:lnTo>
                  <a:pt x="3477121" y="29964"/>
                </a:lnTo>
                <a:lnTo>
                  <a:pt x="3542507" y="36363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MARTInkAnnotation35"/>
          <p:cNvSpPr/>
          <p:nvPr/>
        </p:nvSpPr>
        <p:spPr bwMode="auto">
          <a:xfrm>
            <a:off x="473345570" y="473996891"/>
            <a:ext cx="3623370" cy="131912"/>
          </a:xfrm>
          <a:custGeom>
            <a:avLst/>
            <a:gdLst/>
            <a:ahLst/>
            <a:cxnLst/>
            <a:rect l="0" t="0" r="0" b="0"/>
            <a:pathLst>
              <a:path w="3623370" h="131912">
                <a:moveTo>
                  <a:pt x="34925" y="8781"/>
                </a:moveTo>
                <a:lnTo>
                  <a:pt x="25598" y="4118"/>
                </a:lnTo>
                <a:lnTo>
                  <a:pt x="15775" y="1836"/>
                </a:lnTo>
                <a:lnTo>
                  <a:pt x="0" y="0"/>
                </a:lnTo>
                <a:lnTo>
                  <a:pt x="59729" y="0"/>
                </a:lnTo>
                <a:lnTo>
                  <a:pt x="70693" y="2580"/>
                </a:lnTo>
                <a:lnTo>
                  <a:pt x="81111" y="6052"/>
                </a:lnTo>
                <a:lnTo>
                  <a:pt x="93464" y="7987"/>
                </a:lnTo>
                <a:lnTo>
                  <a:pt x="126057" y="9674"/>
                </a:lnTo>
                <a:lnTo>
                  <a:pt x="137616" y="13444"/>
                </a:lnTo>
                <a:lnTo>
                  <a:pt x="167034" y="16768"/>
                </a:lnTo>
                <a:lnTo>
                  <a:pt x="211732" y="18504"/>
                </a:lnTo>
                <a:lnTo>
                  <a:pt x="228798" y="22225"/>
                </a:lnTo>
                <a:lnTo>
                  <a:pt x="283964" y="27087"/>
                </a:lnTo>
                <a:lnTo>
                  <a:pt x="299987" y="30956"/>
                </a:lnTo>
                <a:lnTo>
                  <a:pt x="351631" y="34776"/>
                </a:lnTo>
                <a:lnTo>
                  <a:pt x="369193" y="37604"/>
                </a:lnTo>
                <a:lnTo>
                  <a:pt x="386754" y="41126"/>
                </a:lnTo>
                <a:lnTo>
                  <a:pt x="413097" y="44103"/>
                </a:lnTo>
                <a:lnTo>
                  <a:pt x="421927" y="46038"/>
                </a:lnTo>
                <a:lnTo>
                  <a:pt x="440481" y="49758"/>
                </a:lnTo>
                <a:lnTo>
                  <a:pt x="552499" y="52735"/>
                </a:lnTo>
                <a:lnTo>
                  <a:pt x="594816" y="53727"/>
                </a:lnTo>
                <a:lnTo>
                  <a:pt x="614064" y="57448"/>
                </a:lnTo>
                <a:lnTo>
                  <a:pt x="720824" y="61466"/>
                </a:lnTo>
                <a:lnTo>
                  <a:pt x="873769" y="61565"/>
                </a:lnTo>
                <a:lnTo>
                  <a:pt x="897036" y="64145"/>
                </a:lnTo>
                <a:lnTo>
                  <a:pt x="920353" y="67618"/>
                </a:lnTo>
                <a:lnTo>
                  <a:pt x="1024880" y="70297"/>
                </a:lnTo>
                <a:lnTo>
                  <a:pt x="1357163" y="70346"/>
                </a:lnTo>
                <a:lnTo>
                  <a:pt x="1380579" y="67766"/>
                </a:lnTo>
                <a:lnTo>
                  <a:pt x="1404044" y="64294"/>
                </a:lnTo>
                <a:lnTo>
                  <a:pt x="1517550" y="60672"/>
                </a:lnTo>
                <a:lnTo>
                  <a:pt x="1541462" y="56902"/>
                </a:lnTo>
                <a:lnTo>
                  <a:pt x="1652041" y="52884"/>
                </a:lnTo>
                <a:lnTo>
                  <a:pt x="1749821" y="50155"/>
                </a:lnTo>
                <a:lnTo>
                  <a:pt x="1773386" y="46732"/>
                </a:lnTo>
                <a:lnTo>
                  <a:pt x="1879004" y="44053"/>
                </a:lnTo>
                <a:lnTo>
                  <a:pt x="2113508" y="43954"/>
                </a:lnTo>
                <a:lnTo>
                  <a:pt x="2136973" y="46583"/>
                </a:lnTo>
                <a:lnTo>
                  <a:pt x="2159446" y="50006"/>
                </a:lnTo>
                <a:lnTo>
                  <a:pt x="2245816" y="52636"/>
                </a:lnTo>
                <a:lnTo>
                  <a:pt x="2269083" y="50105"/>
                </a:lnTo>
                <a:lnTo>
                  <a:pt x="2292449" y="47675"/>
                </a:lnTo>
                <a:lnTo>
                  <a:pt x="2339280" y="48865"/>
                </a:lnTo>
                <a:lnTo>
                  <a:pt x="2386161" y="44946"/>
                </a:lnTo>
                <a:lnTo>
                  <a:pt x="2491730" y="44004"/>
                </a:lnTo>
                <a:lnTo>
                  <a:pt x="2515195" y="46583"/>
                </a:lnTo>
                <a:lnTo>
                  <a:pt x="2538610" y="50006"/>
                </a:lnTo>
                <a:lnTo>
                  <a:pt x="2648942" y="52735"/>
                </a:lnTo>
                <a:lnTo>
                  <a:pt x="3058864" y="52784"/>
                </a:lnTo>
                <a:lnTo>
                  <a:pt x="3079948" y="55364"/>
                </a:lnTo>
                <a:lnTo>
                  <a:pt x="3101379" y="58787"/>
                </a:lnTo>
                <a:lnTo>
                  <a:pt x="3130897" y="61714"/>
                </a:lnTo>
                <a:lnTo>
                  <a:pt x="3141662" y="63599"/>
                </a:lnTo>
                <a:lnTo>
                  <a:pt x="3162994" y="67370"/>
                </a:lnTo>
                <a:lnTo>
                  <a:pt x="3245098" y="71239"/>
                </a:lnTo>
                <a:lnTo>
                  <a:pt x="3270547" y="76349"/>
                </a:lnTo>
                <a:lnTo>
                  <a:pt x="3291879" y="79325"/>
                </a:lnTo>
                <a:lnTo>
                  <a:pt x="3299767" y="81211"/>
                </a:lnTo>
                <a:lnTo>
                  <a:pt x="3316337" y="84931"/>
                </a:lnTo>
                <a:lnTo>
                  <a:pt x="3341191" y="88007"/>
                </a:lnTo>
                <a:lnTo>
                  <a:pt x="3348285" y="89942"/>
                </a:lnTo>
                <a:lnTo>
                  <a:pt x="3361382" y="93712"/>
                </a:lnTo>
                <a:lnTo>
                  <a:pt x="3397547" y="97433"/>
                </a:lnTo>
                <a:lnTo>
                  <a:pt x="3409305" y="101302"/>
                </a:lnTo>
                <a:lnTo>
                  <a:pt x="3432819" y="105668"/>
                </a:lnTo>
                <a:lnTo>
                  <a:pt x="3438673" y="107603"/>
                </a:lnTo>
                <a:lnTo>
                  <a:pt x="3450381" y="111323"/>
                </a:lnTo>
                <a:lnTo>
                  <a:pt x="3479551" y="114052"/>
                </a:lnTo>
                <a:lnTo>
                  <a:pt x="3489721" y="114201"/>
                </a:lnTo>
                <a:lnTo>
                  <a:pt x="3500784" y="116880"/>
                </a:lnTo>
                <a:lnTo>
                  <a:pt x="3512194" y="120352"/>
                </a:lnTo>
                <a:lnTo>
                  <a:pt x="3546078" y="122982"/>
                </a:lnTo>
                <a:lnTo>
                  <a:pt x="3563391" y="123081"/>
                </a:lnTo>
                <a:lnTo>
                  <a:pt x="3572619" y="125710"/>
                </a:lnTo>
                <a:lnTo>
                  <a:pt x="3582243" y="129183"/>
                </a:lnTo>
                <a:lnTo>
                  <a:pt x="3596382" y="131366"/>
                </a:lnTo>
                <a:lnTo>
                  <a:pt x="3623369" y="131911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81000" y="457200"/>
            <a:ext cx="5486400" cy="5562600"/>
          </a:xfrm>
        </p:spPr>
        <p:txBody>
          <a:bodyPr/>
          <a:lstStyle/>
          <a:p>
            <a:pPr marL="533400" indent="-533400" eaLnBrk="1" hangingPunct="1"/>
            <a:r>
              <a:rPr lang="en-US" b="1" u="sng" dirty="0">
                <a:solidFill>
                  <a:srgbClr val="FFFFFF"/>
                </a:solidFill>
                <a:cs typeface="Times New Roman" pitchFamily="18" charset="0"/>
              </a:rPr>
              <a:t>Freezing and thawing of water.</a:t>
            </a:r>
          </a:p>
          <a:p>
            <a:pPr marL="533400" indent="-533400" eaLnBrk="1" hangingPunct="1"/>
            <a:r>
              <a:rPr lang="en-US" b="1" u="sng" dirty="0">
                <a:solidFill>
                  <a:srgbClr val="FFFFFF"/>
                </a:solidFill>
                <a:cs typeface="Times New Roman" pitchFamily="18" charset="0"/>
              </a:rPr>
              <a:t>(Ice Wedging)-</a:t>
            </a: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r>
              <a:rPr lang="en-US" sz="2800" dirty="0"/>
              <a:t>	Water seeps into cracks in rocks and then freezes when the temperature drops.  It expands when it freezes and acts like a wedge.</a:t>
            </a:r>
            <a:endParaRPr lang="en-US" dirty="0"/>
          </a:p>
          <a:p>
            <a:pPr marL="914400" lvl="1" indent="-457200" eaLnBrk="1" hangingPunct="1">
              <a:buFont typeface="Wingdings" pitchFamily="2" charset="2"/>
              <a:buNone/>
            </a:pPr>
            <a:endParaRPr lang="en-US" sz="2000" dirty="0">
              <a:latin typeface="Lucida Handwriting" pitchFamily="66" charset="0"/>
            </a:endParaRPr>
          </a:p>
          <a:p>
            <a:pPr marL="533400" indent="-533400" eaLnBrk="1" hangingPunct="1"/>
            <a:endParaRPr lang="en-US" sz="2400" dirty="0">
              <a:latin typeface="Lucida Handwriting" pitchFamily="66" charset="0"/>
            </a:endParaRPr>
          </a:p>
        </p:txBody>
      </p:sp>
      <p:pic>
        <p:nvPicPr>
          <p:cNvPr id="32771" name="Picture 7" descr="A rock in southern Iceland fragmented by freeze-thaw action">
            <a:hlinkClick r:id="rId2" tooltip="A rock in southern Iceland fragmented by freeze-thaw 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frost%20wedg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41775"/>
            <a:ext cx="75438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473286733" y="473410905"/>
            <a:ext cx="2570560" cy="99865"/>
            <a:chOff x="473286733" y="473410905"/>
            <a:chExt cx="2570560" cy="99865"/>
          </a:xfrm>
        </p:grpSpPr>
        <p:sp>
          <p:nvSpPr>
            <p:cNvPr id="2" name="SMARTInkAnnotation14"/>
            <p:cNvSpPr/>
            <p:nvPr/>
          </p:nvSpPr>
          <p:spPr bwMode="auto">
            <a:xfrm>
              <a:off x="473286733" y="473419984"/>
              <a:ext cx="9079" cy="1"/>
            </a:xfrm>
            <a:custGeom>
              <a:avLst/>
              <a:gdLst/>
              <a:ahLst/>
              <a:cxnLst/>
              <a:rect l="0" t="0" r="0" b="0"/>
              <a:pathLst>
                <a:path w="9079" h="1">
                  <a:moveTo>
                    <a:pt x="0" y="0"/>
                  </a:moveTo>
                  <a:lnTo>
                    <a:pt x="9078" y="0"/>
                  </a:lnTo>
                </a:path>
              </a:pathLst>
            </a:custGeom>
            <a:solidFill>
              <a:schemeClr val="accent1"/>
            </a:solidFill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15"/>
            <p:cNvSpPr/>
            <p:nvPr/>
          </p:nvSpPr>
          <p:spPr bwMode="auto">
            <a:xfrm>
              <a:off x="473522873" y="473410905"/>
              <a:ext cx="2334420" cy="99865"/>
            </a:xfrm>
            <a:custGeom>
              <a:avLst/>
              <a:gdLst/>
              <a:ahLst/>
              <a:cxnLst/>
              <a:rect l="0" t="0" r="0" b="0"/>
              <a:pathLst>
                <a:path w="2334420" h="99865">
                  <a:moveTo>
                    <a:pt x="0" y="0"/>
                  </a:moveTo>
                  <a:lnTo>
                    <a:pt x="457597" y="0"/>
                  </a:lnTo>
                  <a:lnTo>
                    <a:pt x="481608" y="2679"/>
                  </a:lnTo>
                  <a:lnTo>
                    <a:pt x="493663" y="4812"/>
                  </a:lnTo>
                  <a:lnTo>
                    <a:pt x="529928" y="7838"/>
                  </a:lnTo>
                  <a:lnTo>
                    <a:pt x="602556" y="8979"/>
                  </a:lnTo>
                  <a:lnTo>
                    <a:pt x="626765" y="11708"/>
                  </a:lnTo>
                  <a:lnTo>
                    <a:pt x="638870" y="13891"/>
                  </a:lnTo>
                  <a:lnTo>
                    <a:pt x="675234" y="16867"/>
                  </a:lnTo>
                  <a:lnTo>
                    <a:pt x="722660" y="18901"/>
                  </a:lnTo>
                  <a:lnTo>
                    <a:pt x="733078" y="20687"/>
                  </a:lnTo>
                  <a:lnTo>
                    <a:pt x="743050" y="22870"/>
                  </a:lnTo>
                  <a:lnTo>
                    <a:pt x="788095" y="27384"/>
                  </a:lnTo>
                  <a:lnTo>
                    <a:pt x="799902" y="29369"/>
                  </a:lnTo>
                  <a:lnTo>
                    <a:pt x="811858" y="31700"/>
                  </a:lnTo>
                  <a:lnTo>
                    <a:pt x="835869" y="34280"/>
                  </a:lnTo>
                  <a:lnTo>
                    <a:pt x="859979" y="36413"/>
                  </a:lnTo>
                  <a:lnTo>
                    <a:pt x="872084" y="38398"/>
                  </a:lnTo>
                  <a:lnTo>
                    <a:pt x="884188" y="40729"/>
                  </a:lnTo>
                  <a:lnTo>
                    <a:pt x="908348" y="43359"/>
                  </a:lnTo>
                  <a:lnTo>
                    <a:pt x="963663" y="46137"/>
                  </a:lnTo>
                  <a:lnTo>
                    <a:pt x="976511" y="47923"/>
                  </a:lnTo>
                  <a:lnTo>
                    <a:pt x="990154" y="50106"/>
                  </a:lnTo>
                  <a:lnTo>
                    <a:pt x="1028601" y="53181"/>
                  </a:lnTo>
                  <a:lnTo>
                    <a:pt x="1089918" y="54322"/>
                  </a:lnTo>
                  <a:lnTo>
                    <a:pt x="1126332" y="57150"/>
                  </a:lnTo>
                  <a:lnTo>
                    <a:pt x="1138436" y="59283"/>
                  </a:lnTo>
                  <a:lnTo>
                    <a:pt x="1186905" y="63748"/>
                  </a:lnTo>
                  <a:lnTo>
                    <a:pt x="1199009" y="65683"/>
                  </a:lnTo>
                  <a:lnTo>
                    <a:pt x="1211114" y="68015"/>
                  </a:lnTo>
                  <a:lnTo>
                    <a:pt x="1235373" y="70594"/>
                  </a:lnTo>
                  <a:lnTo>
                    <a:pt x="1302147" y="72380"/>
                  </a:lnTo>
                  <a:lnTo>
                    <a:pt x="1365151" y="72628"/>
                  </a:lnTo>
                  <a:lnTo>
                    <a:pt x="1392288" y="75357"/>
                  </a:lnTo>
                  <a:lnTo>
                    <a:pt x="1406575" y="77490"/>
                  </a:lnTo>
                  <a:lnTo>
                    <a:pt x="1446015" y="80466"/>
                  </a:lnTo>
                  <a:lnTo>
                    <a:pt x="1514872" y="81558"/>
                  </a:lnTo>
                  <a:lnTo>
                    <a:pt x="1555354" y="84386"/>
                  </a:lnTo>
                  <a:lnTo>
                    <a:pt x="1569790" y="86519"/>
                  </a:lnTo>
                  <a:lnTo>
                    <a:pt x="1609428" y="89545"/>
                  </a:lnTo>
                  <a:lnTo>
                    <a:pt x="1681064" y="90686"/>
                  </a:lnTo>
                  <a:lnTo>
                    <a:pt x="1927473" y="90835"/>
                  </a:lnTo>
                  <a:lnTo>
                    <a:pt x="1960116" y="93514"/>
                  </a:lnTo>
                  <a:lnTo>
                    <a:pt x="1975892" y="95647"/>
                  </a:lnTo>
                  <a:lnTo>
                    <a:pt x="2027040" y="98673"/>
                  </a:lnTo>
                  <a:lnTo>
                    <a:pt x="2097534" y="99665"/>
                  </a:lnTo>
                  <a:lnTo>
                    <a:pt x="2181325" y="99864"/>
                  </a:lnTo>
                  <a:lnTo>
                    <a:pt x="2216944" y="97185"/>
                  </a:lnTo>
                  <a:lnTo>
                    <a:pt x="2234903" y="95101"/>
                  </a:lnTo>
                  <a:lnTo>
                    <a:pt x="2251919" y="92670"/>
                  </a:lnTo>
                  <a:lnTo>
                    <a:pt x="2284314" y="87263"/>
                  </a:lnTo>
                  <a:lnTo>
                    <a:pt x="2296964" y="83393"/>
                  </a:lnTo>
                  <a:lnTo>
                    <a:pt x="2307432" y="78829"/>
                  </a:lnTo>
                  <a:lnTo>
                    <a:pt x="2334419" y="63599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SMARTInkAnnotation34"/>
          <p:cNvSpPr/>
          <p:nvPr/>
        </p:nvSpPr>
        <p:spPr bwMode="auto">
          <a:xfrm>
            <a:off x="473547579" y="473346016"/>
            <a:ext cx="2489052" cy="87958"/>
          </a:xfrm>
          <a:custGeom>
            <a:avLst/>
            <a:gdLst/>
            <a:ahLst/>
            <a:cxnLst/>
            <a:rect l="0" t="0" r="0" b="0"/>
            <a:pathLst>
              <a:path w="2489052" h="87958">
                <a:moveTo>
                  <a:pt x="0" y="0"/>
                </a:moveTo>
                <a:lnTo>
                  <a:pt x="12253" y="0"/>
                </a:lnTo>
                <a:lnTo>
                  <a:pt x="15032" y="992"/>
                </a:lnTo>
                <a:lnTo>
                  <a:pt x="17810" y="2629"/>
                </a:lnTo>
                <a:lnTo>
                  <a:pt x="20687" y="4663"/>
                </a:lnTo>
                <a:lnTo>
                  <a:pt x="26491" y="6995"/>
                </a:lnTo>
                <a:lnTo>
                  <a:pt x="35024" y="8582"/>
                </a:lnTo>
                <a:lnTo>
                  <a:pt x="108099" y="8830"/>
                </a:lnTo>
                <a:lnTo>
                  <a:pt x="366613" y="8830"/>
                </a:lnTo>
                <a:lnTo>
                  <a:pt x="380851" y="11410"/>
                </a:lnTo>
                <a:lnTo>
                  <a:pt x="388789" y="13494"/>
                </a:lnTo>
                <a:lnTo>
                  <a:pt x="402778" y="15776"/>
                </a:lnTo>
                <a:lnTo>
                  <a:pt x="451445" y="18504"/>
                </a:lnTo>
                <a:lnTo>
                  <a:pt x="457299" y="20141"/>
                </a:lnTo>
                <a:lnTo>
                  <a:pt x="463203" y="22225"/>
                </a:lnTo>
                <a:lnTo>
                  <a:pt x="474960" y="24557"/>
                </a:lnTo>
                <a:lnTo>
                  <a:pt x="518914" y="26293"/>
                </a:lnTo>
                <a:lnTo>
                  <a:pt x="531614" y="28972"/>
                </a:lnTo>
                <a:lnTo>
                  <a:pt x="539105" y="31055"/>
                </a:lnTo>
                <a:lnTo>
                  <a:pt x="552648" y="33338"/>
                </a:lnTo>
                <a:lnTo>
                  <a:pt x="584200" y="35917"/>
                </a:lnTo>
                <a:lnTo>
                  <a:pt x="591790" y="37654"/>
                </a:lnTo>
                <a:lnTo>
                  <a:pt x="599728" y="39737"/>
                </a:lnTo>
                <a:lnTo>
                  <a:pt x="613817" y="42118"/>
                </a:lnTo>
                <a:lnTo>
                  <a:pt x="626566" y="44152"/>
                </a:lnTo>
                <a:lnTo>
                  <a:pt x="632718" y="46038"/>
                </a:lnTo>
                <a:lnTo>
                  <a:pt x="638770" y="48270"/>
                </a:lnTo>
                <a:lnTo>
                  <a:pt x="650676" y="50800"/>
                </a:lnTo>
                <a:lnTo>
                  <a:pt x="686197" y="53479"/>
                </a:lnTo>
                <a:lnTo>
                  <a:pt x="692993" y="55215"/>
                </a:lnTo>
                <a:lnTo>
                  <a:pt x="699492" y="57348"/>
                </a:lnTo>
                <a:lnTo>
                  <a:pt x="711894" y="59680"/>
                </a:lnTo>
                <a:lnTo>
                  <a:pt x="741660" y="62309"/>
                </a:lnTo>
                <a:lnTo>
                  <a:pt x="747564" y="64046"/>
                </a:lnTo>
                <a:lnTo>
                  <a:pt x="753417" y="66129"/>
                </a:lnTo>
                <a:lnTo>
                  <a:pt x="767804" y="68511"/>
                </a:lnTo>
                <a:lnTo>
                  <a:pt x="803473" y="71090"/>
                </a:lnTo>
                <a:lnTo>
                  <a:pt x="811262" y="72827"/>
                </a:lnTo>
                <a:lnTo>
                  <a:pt x="819348" y="74960"/>
                </a:lnTo>
                <a:lnTo>
                  <a:pt x="833586" y="77291"/>
                </a:lnTo>
                <a:lnTo>
                  <a:pt x="908000" y="79127"/>
                </a:lnTo>
                <a:lnTo>
                  <a:pt x="927199" y="80119"/>
                </a:lnTo>
                <a:lnTo>
                  <a:pt x="934740" y="81756"/>
                </a:lnTo>
                <a:lnTo>
                  <a:pt x="942727" y="83840"/>
                </a:lnTo>
                <a:lnTo>
                  <a:pt x="956816" y="86122"/>
                </a:lnTo>
                <a:lnTo>
                  <a:pt x="1032123" y="87957"/>
                </a:lnTo>
                <a:lnTo>
                  <a:pt x="1250305" y="87957"/>
                </a:lnTo>
                <a:lnTo>
                  <a:pt x="1267123" y="85378"/>
                </a:lnTo>
                <a:lnTo>
                  <a:pt x="1275705" y="83294"/>
                </a:lnTo>
                <a:lnTo>
                  <a:pt x="1293118" y="81012"/>
                </a:lnTo>
                <a:lnTo>
                  <a:pt x="1367780" y="79226"/>
                </a:lnTo>
                <a:lnTo>
                  <a:pt x="1478955" y="79177"/>
                </a:lnTo>
                <a:lnTo>
                  <a:pt x="1495822" y="76547"/>
                </a:lnTo>
                <a:lnTo>
                  <a:pt x="1504404" y="74513"/>
                </a:lnTo>
                <a:lnTo>
                  <a:pt x="1519188" y="72231"/>
                </a:lnTo>
                <a:lnTo>
                  <a:pt x="1596182" y="70396"/>
                </a:lnTo>
                <a:lnTo>
                  <a:pt x="1626989" y="69404"/>
                </a:lnTo>
                <a:lnTo>
                  <a:pt x="1633885" y="67766"/>
                </a:lnTo>
                <a:lnTo>
                  <a:pt x="1640433" y="65732"/>
                </a:lnTo>
                <a:lnTo>
                  <a:pt x="1655514" y="63401"/>
                </a:lnTo>
                <a:lnTo>
                  <a:pt x="1725761" y="61615"/>
                </a:lnTo>
                <a:lnTo>
                  <a:pt x="1742331" y="60623"/>
                </a:lnTo>
                <a:lnTo>
                  <a:pt x="1750814" y="58986"/>
                </a:lnTo>
                <a:lnTo>
                  <a:pt x="1759446" y="56902"/>
                </a:lnTo>
                <a:lnTo>
                  <a:pt x="1774230" y="54620"/>
                </a:lnTo>
                <a:lnTo>
                  <a:pt x="1851273" y="52834"/>
                </a:lnTo>
                <a:lnTo>
                  <a:pt x="2062659" y="52784"/>
                </a:lnTo>
                <a:lnTo>
                  <a:pt x="2077690" y="50205"/>
                </a:lnTo>
                <a:lnTo>
                  <a:pt x="2085826" y="48121"/>
                </a:lnTo>
                <a:lnTo>
                  <a:pt x="2100064" y="45839"/>
                </a:lnTo>
                <a:lnTo>
                  <a:pt x="2173784" y="44004"/>
                </a:lnTo>
                <a:lnTo>
                  <a:pt x="2489051" y="44004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"/>
            <a:ext cx="5029200" cy="5715000"/>
          </a:xfrm>
        </p:spPr>
        <p:txBody>
          <a:bodyPr/>
          <a:lstStyle/>
          <a:p>
            <a:pPr marL="457200" indent="-457200" eaLnBrk="1" hangingPunct="1"/>
            <a:r>
              <a:rPr lang="en-US" sz="3200" b="1" u="sng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Release of pressure</a:t>
            </a:r>
            <a:r>
              <a:rPr lang="en-US" sz="32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32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	1. </a:t>
            </a:r>
            <a:r>
              <a:rPr lang="en-US" sz="3600" dirty="0">
                <a:latin typeface="Britannic Bold" panose="020B0903060703020204" pitchFamily="34" charset="0"/>
              </a:rPr>
              <a:t>Erosion carries away rocks from the top of a mountain.  This reduces pressure on the rocks below and causes the outside rocks to crack and flake off like layers of an onion.</a:t>
            </a:r>
          </a:p>
        </p:txBody>
      </p:sp>
      <p:pic>
        <p:nvPicPr>
          <p:cNvPr id="33796" name="Picture 9" descr="Image:GeologicalExfoliationOfGraniteR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37338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657600"/>
            <a:ext cx="3620779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3962400" cy="2590800"/>
          </a:xfrm>
        </p:spPr>
        <p:txBody>
          <a:bodyPr/>
          <a:lstStyle/>
          <a:p>
            <a:pPr marL="533400" indent="-533400" eaLnBrk="1" hangingPunct="1"/>
            <a:r>
              <a:rPr lang="en-US" sz="3600" b="1" u="sng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Plant action-</a:t>
            </a:r>
            <a:r>
              <a:rPr lang="en-US" sz="3600" dirty="0">
                <a:solidFill>
                  <a:srgbClr val="FFFFFF"/>
                </a:solidFill>
                <a:latin typeface="Britannic Bold" panose="020B0903060703020204" pitchFamily="34" charset="0"/>
                <a:cs typeface="Times New Roman" pitchFamily="18" charset="0"/>
              </a:rPr>
              <a:t> 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</a:pPr>
            <a:r>
              <a:rPr lang="en-US" sz="3200" dirty="0">
                <a:latin typeface="Britannic Bold" panose="020B0903060703020204" pitchFamily="34" charset="0"/>
              </a:rPr>
              <a:t>Plant roots grow in cracks of rocks and pry rocks apart.</a:t>
            </a:r>
          </a:p>
        </p:txBody>
      </p:sp>
      <p:pic>
        <p:nvPicPr>
          <p:cNvPr id="11272" name="Picture 8" descr="wed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381000"/>
            <a:ext cx="4610100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9" descr="treeinr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41910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473259497" y="474519079"/>
            <a:ext cx="1743969" cy="63551"/>
            <a:chOff x="473259497" y="474519079"/>
            <a:chExt cx="1743969" cy="63551"/>
          </a:xfrm>
        </p:grpSpPr>
        <p:sp>
          <p:nvSpPr>
            <p:cNvPr id="2" name="SMARTInkAnnotation12"/>
            <p:cNvSpPr/>
            <p:nvPr/>
          </p:nvSpPr>
          <p:spPr bwMode="auto">
            <a:xfrm>
              <a:off x="473259497" y="474537236"/>
              <a:ext cx="717551" cy="27237"/>
            </a:xfrm>
            <a:custGeom>
              <a:avLst/>
              <a:gdLst/>
              <a:ahLst/>
              <a:cxnLst/>
              <a:rect l="0" t="0" r="0" b="0"/>
              <a:pathLst>
                <a:path w="717551" h="27237">
                  <a:moveTo>
                    <a:pt x="0" y="18157"/>
                  </a:moveTo>
                  <a:lnTo>
                    <a:pt x="4812" y="18157"/>
                  </a:lnTo>
                  <a:lnTo>
                    <a:pt x="6201" y="17165"/>
                  </a:lnTo>
                  <a:lnTo>
                    <a:pt x="7194" y="15478"/>
                  </a:lnTo>
                  <a:lnTo>
                    <a:pt x="7789" y="13345"/>
                  </a:lnTo>
                  <a:lnTo>
                    <a:pt x="9228" y="11907"/>
                  </a:lnTo>
                  <a:lnTo>
                    <a:pt x="11212" y="10964"/>
                  </a:lnTo>
                  <a:lnTo>
                    <a:pt x="13494" y="10319"/>
                  </a:lnTo>
                  <a:lnTo>
                    <a:pt x="18802" y="9625"/>
                  </a:lnTo>
                  <a:lnTo>
                    <a:pt x="21580" y="9476"/>
                  </a:lnTo>
                  <a:lnTo>
                    <a:pt x="24507" y="8335"/>
                  </a:lnTo>
                  <a:lnTo>
                    <a:pt x="27434" y="6549"/>
                  </a:lnTo>
                  <a:lnTo>
                    <a:pt x="30361" y="4366"/>
                  </a:lnTo>
                  <a:lnTo>
                    <a:pt x="34380" y="2927"/>
                  </a:lnTo>
                  <a:lnTo>
                    <a:pt x="39043" y="1935"/>
                  </a:lnTo>
                  <a:lnTo>
                    <a:pt x="44202" y="1290"/>
                  </a:lnTo>
                  <a:lnTo>
                    <a:pt x="55315" y="596"/>
                  </a:lnTo>
                  <a:lnTo>
                    <a:pt x="61069" y="397"/>
                  </a:lnTo>
                  <a:lnTo>
                    <a:pt x="65931" y="1241"/>
                  </a:lnTo>
                  <a:lnTo>
                    <a:pt x="70198" y="2878"/>
                  </a:lnTo>
                  <a:lnTo>
                    <a:pt x="74067" y="4912"/>
                  </a:lnTo>
                  <a:lnTo>
                    <a:pt x="78631" y="6301"/>
                  </a:lnTo>
                  <a:lnTo>
                    <a:pt x="83691" y="7243"/>
                  </a:lnTo>
                  <a:lnTo>
                    <a:pt x="89099" y="7839"/>
                  </a:lnTo>
                  <a:lnTo>
                    <a:pt x="100459" y="8533"/>
                  </a:lnTo>
                  <a:lnTo>
                    <a:pt x="119410" y="8980"/>
                  </a:lnTo>
                  <a:lnTo>
                    <a:pt x="134491" y="9029"/>
                  </a:lnTo>
                  <a:lnTo>
                    <a:pt x="140147" y="8037"/>
                  </a:lnTo>
                  <a:lnTo>
                    <a:pt x="145901" y="6350"/>
                  </a:lnTo>
                  <a:lnTo>
                    <a:pt x="151755" y="4267"/>
                  </a:lnTo>
                  <a:lnTo>
                    <a:pt x="157659" y="2828"/>
                  </a:lnTo>
                  <a:lnTo>
                    <a:pt x="163662" y="1885"/>
                  </a:lnTo>
                  <a:lnTo>
                    <a:pt x="169664" y="1241"/>
                  </a:lnTo>
                  <a:lnTo>
                    <a:pt x="181719" y="546"/>
                  </a:lnTo>
                  <a:lnTo>
                    <a:pt x="199827" y="149"/>
                  </a:lnTo>
                  <a:lnTo>
                    <a:pt x="304800" y="0"/>
                  </a:lnTo>
                  <a:lnTo>
                    <a:pt x="311200" y="993"/>
                  </a:lnTo>
                  <a:lnTo>
                    <a:pt x="317451" y="2679"/>
                  </a:lnTo>
                  <a:lnTo>
                    <a:pt x="323652" y="4812"/>
                  </a:lnTo>
                  <a:lnTo>
                    <a:pt x="330845" y="6251"/>
                  </a:lnTo>
                  <a:lnTo>
                    <a:pt x="338634" y="7194"/>
                  </a:lnTo>
                  <a:lnTo>
                    <a:pt x="346869" y="7839"/>
                  </a:lnTo>
                  <a:lnTo>
                    <a:pt x="364083" y="8533"/>
                  </a:lnTo>
                  <a:lnTo>
                    <a:pt x="394990" y="8980"/>
                  </a:lnTo>
                  <a:lnTo>
                    <a:pt x="587375" y="9079"/>
                  </a:lnTo>
                  <a:lnTo>
                    <a:pt x="592435" y="8087"/>
                  </a:lnTo>
                  <a:lnTo>
                    <a:pt x="596801" y="6400"/>
                  </a:lnTo>
                  <a:lnTo>
                    <a:pt x="600720" y="4267"/>
                  </a:lnTo>
                  <a:lnTo>
                    <a:pt x="605334" y="3870"/>
                  </a:lnTo>
                  <a:lnTo>
                    <a:pt x="610444" y="4564"/>
                  </a:lnTo>
                  <a:lnTo>
                    <a:pt x="615901" y="6102"/>
                  </a:lnTo>
                  <a:lnTo>
                    <a:pt x="621507" y="7094"/>
                  </a:lnTo>
                  <a:lnTo>
                    <a:pt x="627311" y="7739"/>
                  </a:lnTo>
                  <a:lnTo>
                    <a:pt x="638076" y="8484"/>
                  </a:lnTo>
                  <a:lnTo>
                    <a:pt x="646262" y="8831"/>
                  </a:lnTo>
                  <a:lnTo>
                    <a:pt x="650826" y="9922"/>
                  </a:lnTo>
                  <a:lnTo>
                    <a:pt x="655935" y="11659"/>
                  </a:lnTo>
                  <a:lnTo>
                    <a:pt x="661343" y="13841"/>
                  </a:lnTo>
                  <a:lnTo>
                    <a:pt x="665957" y="15280"/>
                  </a:lnTo>
                  <a:lnTo>
                    <a:pt x="670024" y="16223"/>
                  </a:lnTo>
                  <a:lnTo>
                    <a:pt x="673745" y="16868"/>
                  </a:lnTo>
                  <a:lnTo>
                    <a:pt x="680591" y="17612"/>
                  </a:lnTo>
                  <a:lnTo>
                    <a:pt x="702370" y="18108"/>
                  </a:lnTo>
                  <a:lnTo>
                    <a:pt x="705446" y="19150"/>
                  </a:lnTo>
                  <a:lnTo>
                    <a:pt x="708472" y="20836"/>
                  </a:lnTo>
                  <a:lnTo>
                    <a:pt x="717550" y="27236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13"/>
            <p:cNvSpPr/>
            <p:nvPr/>
          </p:nvSpPr>
          <p:spPr bwMode="auto">
            <a:xfrm>
              <a:off x="473977047" y="474519079"/>
              <a:ext cx="1026419" cy="63551"/>
            </a:xfrm>
            <a:custGeom>
              <a:avLst/>
              <a:gdLst/>
              <a:ahLst/>
              <a:cxnLst/>
              <a:rect l="0" t="0" r="0" b="0"/>
              <a:pathLst>
                <a:path w="1026419" h="63551">
                  <a:moveTo>
                    <a:pt x="0" y="18157"/>
                  </a:moveTo>
                  <a:lnTo>
                    <a:pt x="39390" y="18157"/>
                  </a:lnTo>
                  <a:lnTo>
                    <a:pt x="42416" y="17165"/>
                  </a:lnTo>
                  <a:lnTo>
                    <a:pt x="45442" y="15478"/>
                  </a:lnTo>
                  <a:lnTo>
                    <a:pt x="48469" y="13345"/>
                  </a:lnTo>
                  <a:lnTo>
                    <a:pt x="52487" y="11907"/>
                  </a:lnTo>
                  <a:lnTo>
                    <a:pt x="62359" y="10319"/>
                  </a:lnTo>
                  <a:lnTo>
                    <a:pt x="89248" y="9178"/>
                  </a:lnTo>
                  <a:lnTo>
                    <a:pt x="142379" y="9079"/>
                  </a:lnTo>
                  <a:lnTo>
                    <a:pt x="147390" y="8087"/>
                  </a:lnTo>
                  <a:lnTo>
                    <a:pt x="151755" y="6400"/>
                  </a:lnTo>
                  <a:lnTo>
                    <a:pt x="155674" y="4267"/>
                  </a:lnTo>
                  <a:lnTo>
                    <a:pt x="160288" y="2828"/>
                  </a:lnTo>
                  <a:lnTo>
                    <a:pt x="170855" y="1241"/>
                  </a:lnTo>
                  <a:lnTo>
                    <a:pt x="200025" y="149"/>
                  </a:lnTo>
                  <a:lnTo>
                    <a:pt x="242243" y="0"/>
                  </a:lnTo>
                  <a:lnTo>
                    <a:pt x="248295" y="992"/>
                  </a:lnTo>
                  <a:lnTo>
                    <a:pt x="254348" y="2679"/>
                  </a:lnTo>
                  <a:lnTo>
                    <a:pt x="260400" y="4812"/>
                  </a:lnTo>
                  <a:lnTo>
                    <a:pt x="266452" y="6251"/>
                  </a:lnTo>
                  <a:lnTo>
                    <a:pt x="278557" y="7789"/>
                  </a:lnTo>
                  <a:lnTo>
                    <a:pt x="308868" y="8880"/>
                  </a:lnTo>
                  <a:lnTo>
                    <a:pt x="351235" y="9079"/>
                  </a:lnTo>
                  <a:lnTo>
                    <a:pt x="356295" y="10071"/>
                  </a:lnTo>
                  <a:lnTo>
                    <a:pt x="360660" y="11758"/>
                  </a:lnTo>
                  <a:lnTo>
                    <a:pt x="364580" y="13891"/>
                  </a:lnTo>
                  <a:lnTo>
                    <a:pt x="369193" y="15330"/>
                  </a:lnTo>
                  <a:lnTo>
                    <a:pt x="379760" y="16867"/>
                  </a:lnTo>
                  <a:lnTo>
                    <a:pt x="410121" y="18058"/>
                  </a:lnTo>
                  <a:lnTo>
                    <a:pt x="414685" y="19100"/>
                  </a:lnTo>
                  <a:lnTo>
                    <a:pt x="419795" y="20787"/>
                  </a:lnTo>
                  <a:lnTo>
                    <a:pt x="425202" y="22920"/>
                  </a:lnTo>
                  <a:lnTo>
                    <a:pt x="430808" y="24359"/>
                  </a:lnTo>
                  <a:lnTo>
                    <a:pt x="442466" y="25946"/>
                  </a:lnTo>
                  <a:lnTo>
                    <a:pt x="460326" y="26839"/>
                  </a:lnTo>
                  <a:lnTo>
                    <a:pt x="466378" y="27980"/>
                  </a:lnTo>
                  <a:lnTo>
                    <a:pt x="472381" y="29766"/>
                  </a:lnTo>
                  <a:lnTo>
                    <a:pt x="478433" y="31949"/>
                  </a:lnTo>
                  <a:lnTo>
                    <a:pt x="483493" y="33387"/>
                  </a:lnTo>
                  <a:lnTo>
                    <a:pt x="491778" y="35025"/>
                  </a:lnTo>
                  <a:lnTo>
                    <a:pt x="518319" y="36166"/>
                  </a:lnTo>
                  <a:lnTo>
                    <a:pt x="569615" y="36314"/>
                  </a:lnTo>
                  <a:lnTo>
                    <a:pt x="575568" y="37307"/>
                  </a:lnTo>
                  <a:lnTo>
                    <a:pt x="581521" y="38993"/>
                  </a:lnTo>
                  <a:lnTo>
                    <a:pt x="587524" y="41126"/>
                  </a:lnTo>
                  <a:lnTo>
                    <a:pt x="592535" y="42565"/>
                  </a:lnTo>
                  <a:lnTo>
                    <a:pt x="600770" y="44153"/>
                  </a:lnTo>
                  <a:lnTo>
                    <a:pt x="627311" y="45244"/>
                  </a:lnTo>
                  <a:lnTo>
                    <a:pt x="633214" y="45294"/>
                  </a:lnTo>
                  <a:lnTo>
                    <a:pt x="638126" y="46335"/>
                  </a:lnTo>
                  <a:lnTo>
                    <a:pt x="642392" y="48022"/>
                  </a:lnTo>
                  <a:lnTo>
                    <a:pt x="646262" y="50205"/>
                  </a:lnTo>
                  <a:lnTo>
                    <a:pt x="650875" y="51644"/>
                  </a:lnTo>
                  <a:lnTo>
                    <a:pt x="661343" y="53231"/>
                  </a:lnTo>
                  <a:lnTo>
                    <a:pt x="683866" y="54372"/>
                  </a:lnTo>
                  <a:lnTo>
                    <a:pt x="688033" y="55414"/>
                  </a:lnTo>
                  <a:lnTo>
                    <a:pt x="692845" y="57150"/>
                  </a:lnTo>
                  <a:lnTo>
                    <a:pt x="698054" y="59284"/>
                  </a:lnTo>
                  <a:lnTo>
                    <a:pt x="702568" y="60722"/>
                  </a:lnTo>
                  <a:lnTo>
                    <a:pt x="710258" y="62310"/>
                  </a:lnTo>
                  <a:lnTo>
                    <a:pt x="738882" y="63500"/>
                  </a:lnTo>
                  <a:lnTo>
                    <a:pt x="746572" y="63550"/>
                  </a:lnTo>
                  <a:lnTo>
                    <a:pt x="750044" y="62558"/>
                  </a:lnTo>
                  <a:lnTo>
                    <a:pt x="753368" y="60871"/>
                  </a:lnTo>
                  <a:lnTo>
                    <a:pt x="756593" y="58738"/>
                  </a:lnTo>
                  <a:lnTo>
                    <a:pt x="760760" y="57299"/>
                  </a:lnTo>
                  <a:lnTo>
                    <a:pt x="770732" y="55761"/>
                  </a:lnTo>
                  <a:lnTo>
                    <a:pt x="800745" y="54620"/>
                  </a:lnTo>
                  <a:lnTo>
                    <a:pt x="825203" y="54471"/>
                  </a:lnTo>
                  <a:lnTo>
                    <a:pt x="829717" y="53479"/>
                  </a:lnTo>
                  <a:lnTo>
                    <a:pt x="833735" y="51792"/>
                  </a:lnTo>
                  <a:lnTo>
                    <a:pt x="837407" y="49659"/>
                  </a:lnTo>
                  <a:lnTo>
                    <a:pt x="840879" y="48270"/>
                  </a:lnTo>
                  <a:lnTo>
                    <a:pt x="847428" y="46683"/>
                  </a:lnTo>
                  <a:lnTo>
                    <a:pt x="870744" y="45492"/>
                  </a:lnTo>
                  <a:lnTo>
                    <a:pt x="875209" y="44450"/>
                  </a:lnTo>
                  <a:lnTo>
                    <a:pt x="879178" y="42764"/>
                  </a:lnTo>
                  <a:lnTo>
                    <a:pt x="882849" y="40630"/>
                  </a:lnTo>
                  <a:lnTo>
                    <a:pt x="886321" y="39192"/>
                  </a:lnTo>
                  <a:lnTo>
                    <a:pt x="892820" y="37604"/>
                  </a:lnTo>
                  <a:lnTo>
                    <a:pt x="922635" y="36414"/>
                  </a:lnTo>
                  <a:lnTo>
                    <a:pt x="1026418" y="36314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SMARTInkAnnotation33"/>
          <p:cNvSpPr/>
          <p:nvPr/>
        </p:nvSpPr>
        <p:spPr bwMode="auto">
          <a:xfrm>
            <a:off x="473195799" y="474427848"/>
            <a:ext cx="1002656" cy="96739"/>
          </a:xfrm>
          <a:custGeom>
            <a:avLst/>
            <a:gdLst/>
            <a:ahLst/>
            <a:cxnLst/>
            <a:rect l="0" t="0" r="0" b="0"/>
            <a:pathLst>
              <a:path w="1002656" h="96739">
                <a:moveTo>
                  <a:pt x="1002655" y="17611"/>
                </a:moveTo>
                <a:lnTo>
                  <a:pt x="997992" y="17611"/>
                </a:lnTo>
                <a:lnTo>
                  <a:pt x="996603" y="16619"/>
                </a:lnTo>
                <a:lnTo>
                  <a:pt x="995660" y="14982"/>
                </a:lnTo>
                <a:lnTo>
                  <a:pt x="995065" y="12898"/>
                </a:lnTo>
                <a:lnTo>
                  <a:pt x="993676" y="11559"/>
                </a:lnTo>
                <a:lnTo>
                  <a:pt x="991790" y="10616"/>
                </a:lnTo>
                <a:lnTo>
                  <a:pt x="987078" y="9624"/>
                </a:lnTo>
                <a:lnTo>
                  <a:pt x="963315" y="8781"/>
                </a:lnTo>
                <a:lnTo>
                  <a:pt x="960785" y="7838"/>
                </a:lnTo>
                <a:lnTo>
                  <a:pt x="958106" y="6201"/>
                </a:lnTo>
                <a:lnTo>
                  <a:pt x="955377" y="4117"/>
                </a:lnTo>
                <a:lnTo>
                  <a:pt x="949722" y="1835"/>
                </a:lnTo>
                <a:lnTo>
                  <a:pt x="942975" y="793"/>
                </a:lnTo>
                <a:lnTo>
                  <a:pt x="912614" y="49"/>
                </a:lnTo>
                <a:lnTo>
                  <a:pt x="690215" y="0"/>
                </a:lnTo>
                <a:lnTo>
                  <a:pt x="675183" y="2629"/>
                </a:lnTo>
                <a:lnTo>
                  <a:pt x="667047" y="4663"/>
                </a:lnTo>
                <a:lnTo>
                  <a:pt x="641647" y="7590"/>
                </a:lnTo>
                <a:lnTo>
                  <a:pt x="615553" y="8433"/>
                </a:lnTo>
                <a:lnTo>
                  <a:pt x="600621" y="11261"/>
                </a:lnTo>
                <a:lnTo>
                  <a:pt x="593923" y="13345"/>
                </a:lnTo>
                <a:lnTo>
                  <a:pt x="570458" y="16321"/>
                </a:lnTo>
                <a:lnTo>
                  <a:pt x="542280" y="17363"/>
                </a:lnTo>
                <a:lnTo>
                  <a:pt x="518021" y="18504"/>
                </a:lnTo>
                <a:lnTo>
                  <a:pt x="509538" y="20141"/>
                </a:lnTo>
                <a:lnTo>
                  <a:pt x="500906" y="22225"/>
                </a:lnTo>
                <a:lnTo>
                  <a:pt x="474811" y="25152"/>
                </a:lnTo>
                <a:lnTo>
                  <a:pt x="448518" y="26045"/>
                </a:lnTo>
                <a:lnTo>
                  <a:pt x="281533" y="26392"/>
                </a:lnTo>
                <a:lnTo>
                  <a:pt x="263872" y="28972"/>
                </a:lnTo>
                <a:lnTo>
                  <a:pt x="255091" y="31055"/>
                </a:lnTo>
                <a:lnTo>
                  <a:pt x="223986" y="33982"/>
                </a:lnTo>
                <a:lnTo>
                  <a:pt x="201513" y="34627"/>
                </a:lnTo>
                <a:lnTo>
                  <a:pt x="178494" y="35917"/>
                </a:lnTo>
                <a:lnTo>
                  <a:pt x="166886" y="37604"/>
                </a:lnTo>
                <a:lnTo>
                  <a:pt x="155228" y="39737"/>
                </a:lnTo>
                <a:lnTo>
                  <a:pt x="143520" y="43110"/>
                </a:lnTo>
                <a:lnTo>
                  <a:pt x="131862" y="47327"/>
                </a:lnTo>
                <a:lnTo>
                  <a:pt x="120154" y="52040"/>
                </a:lnTo>
                <a:lnTo>
                  <a:pt x="107454" y="56207"/>
                </a:lnTo>
                <a:lnTo>
                  <a:pt x="94109" y="59928"/>
                </a:lnTo>
                <a:lnTo>
                  <a:pt x="80317" y="63400"/>
                </a:lnTo>
                <a:lnTo>
                  <a:pt x="65286" y="68659"/>
                </a:lnTo>
                <a:lnTo>
                  <a:pt x="49361" y="75108"/>
                </a:lnTo>
                <a:lnTo>
                  <a:pt x="0" y="96738"/>
                </a:lnTo>
              </a:path>
            </a:pathLst>
          </a:custGeom>
          <a:noFill/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b="1"/>
              <a:t>Actions</a:t>
            </a:r>
            <a:r>
              <a:rPr lang="en-US"/>
              <a:t> </a:t>
            </a:r>
            <a:r>
              <a:rPr lang="en-US" b="1"/>
              <a:t>of</a:t>
            </a:r>
            <a:r>
              <a:rPr lang="en-US"/>
              <a:t> </a:t>
            </a:r>
            <a:r>
              <a:rPr lang="en-US" b="1"/>
              <a:t>Animals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Animals burrow in the ground and break apart rocks.</a:t>
            </a:r>
          </a:p>
        </p:txBody>
      </p:sp>
      <p:pic>
        <p:nvPicPr>
          <p:cNvPr id="35844" name="Picture 4" descr="Vole_FAQ-Mole_emerging_from_burrow_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724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72868873" y="474173897"/>
            <a:ext cx="7312076" cy="572245"/>
            <a:chOff x="472868873" y="474173897"/>
            <a:chExt cx="7312076" cy="572245"/>
          </a:xfrm>
        </p:grpSpPr>
        <p:sp>
          <p:nvSpPr>
            <p:cNvPr id="2" name="SMARTInkAnnotation9"/>
            <p:cNvSpPr/>
            <p:nvPr/>
          </p:nvSpPr>
          <p:spPr bwMode="auto">
            <a:xfrm>
              <a:off x="478100876" y="474173897"/>
              <a:ext cx="81757" cy="18158"/>
            </a:xfrm>
            <a:custGeom>
              <a:avLst/>
              <a:gdLst/>
              <a:ahLst/>
              <a:cxnLst/>
              <a:rect l="0" t="0" r="0" b="0"/>
              <a:pathLst>
                <a:path w="81757" h="18158">
                  <a:moveTo>
                    <a:pt x="0" y="0"/>
                  </a:moveTo>
                  <a:lnTo>
                    <a:pt x="0" y="4812"/>
                  </a:lnTo>
                  <a:lnTo>
                    <a:pt x="1042" y="6251"/>
                  </a:lnTo>
                  <a:lnTo>
                    <a:pt x="2679" y="7194"/>
                  </a:lnTo>
                  <a:lnTo>
                    <a:pt x="8731" y="8980"/>
                  </a:lnTo>
                  <a:lnTo>
                    <a:pt x="9872" y="9029"/>
                  </a:lnTo>
                  <a:lnTo>
                    <a:pt x="13792" y="9029"/>
                  </a:lnTo>
                  <a:lnTo>
                    <a:pt x="17264" y="10071"/>
                  </a:lnTo>
                  <a:lnTo>
                    <a:pt x="21630" y="11758"/>
                  </a:lnTo>
                  <a:lnTo>
                    <a:pt x="26541" y="13891"/>
                  </a:lnTo>
                  <a:lnTo>
                    <a:pt x="31800" y="15330"/>
                  </a:lnTo>
                  <a:lnTo>
                    <a:pt x="37356" y="16272"/>
                  </a:lnTo>
                  <a:lnTo>
                    <a:pt x="43061" y="16917"/>
                  </a:lnTo>
                  <a:lnTo>
                    <a:pt x="48915" y="17314"/>
                  </a:lnTo>
                  <a:lnTo>
                    <a:pt x="54819" y="17612"/>
                  </a:lnTo>
                  <a:lnTo>
                    <a:pt x="70098" y="18008"/>
                  </a:lnTo>
                  <a:lnTo>
                    <a:pt x="81756" y="18157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SMARTInkAnnotation10"/>
            <p:cNvSpPr/>
            <p:nvPr/>
          </p:nvSpPr>
          <p:spPr bwMode="auto">
            <a:xfrm>
              <a:off x="478327988" y="474201133"/>
              <a:ext cx="1852961" cy="118121"/>
            </a:xfrm>
            <a:custGeom>
              <a:avLst/>
              <a:gdLst/>
              <a:ahLst/>
              <a:cxnLst/>
              <a:rect l="0" t="0" r="0" b="0"/>
              <a:pathLst>
                <a:path w="1852961" h="118121">
                  <a:moveTo>
                    <a:pt x="0" y="0"/>
                  </a:moveTo>
                  <a:lnTo>
                    <a:pt x="9624" y="0"/>
                  </a:lnTo>
                  <a:lnTo>
                    <a:pt x="22423" y="2728"/>
                  </a:lnTo>
                  <a:lnTo>
                    <a:pt x="36215" y="6251"/>
                  </a:lnTo>
                  <a:lnTo>
                    <a:pt x="53677" y="8235"/>
                  </a:lnTo>
                  <a:lnTo>
                    <a:pt x="102741" y="8930"/>
                  </a:lnTo>
                  <a:lnTo>
                    <a:pt x="526802" y="9078"/>
                  </a:lnTo>
                  <a:lnTo>
                    <a:pt x="563166" y="11807"/>
                  </a:lnTo>
                  <a:lnTo>
                    <a:pt x="598487" y="15329"/>
                  </a:lnTo>
                  <a:lnTo>
                    <a:pt x="648742" y="17363"/>
                  </a:lnTo>
                  <a:lnTo>
                    <a:pt x="791220" y="18157"/>
                  </a:lnTo>
                  <a:lnTo>
                    <a:pt x="840184" y="18157"/>
                  </a:lnTo>
                  <a:lnTo>
                    <a:pt x="874018" y="20885"/>
                  </a:lnTo>
                  <a:lnTo>
                    <a:pt x="909191" y="24408"/>
                  </a:lnTo>
                  <a:lnTo>
                    <a:pt x="962075" y="26442"/>
                  </a:lnTo>
                  <a:lnTo>
                    <a:pt x="1041053" y="27136"/>
                  </a:lnTo>
                  <a:lnTo>
                    <a:pt x="1074291" y="29914"/>
                  </a:lnTo>
                  <a:lnTo>
                    <a:pt x="1108224" y="33486"/>
                  </a:lnTo>
                  <a:lnTo>
                    <a:pt x="1155700" y="35520"/>
                  </a:lnTo>
                  <a:lnTo>
                    <a:pt x="1201737" y="37108"/>
                  </a:lnTo>
                  <a:lnTo>
                    <a:pt x="1216967" y="38894"/>
                  </a:lnTo>
                  <a:lnTo>
                    <a:pt x="1246336" y="42515"/>
                  </a:lnTo>
                  <a:lnTo>
                    <a:pt x="1286569" y="45591"/>
                  </a:lnTo>
                  <a:lnTo>
                    <a:pt x="1300758" y="47526"/>
                  </a:lnTo>
                  <a:lnTo>
                    <a:pt x="1315293" y="49857"/>
                  </a:lnTo>
                  <a:lnTo>
                    <a:pt x="1373832" y="54620"/>
                  </a:lnTo>
                  <a:lnTo>
                    <a:pt x="1387227" y="56604"/>
                  </a:lnTo>
                  <a:lnTo>
                    <a:pt x="1400175" y="58936"/>
                  </a:lnTo>
                  <a:lnTo>
                    <a:pt x="1450975" y="63698"/>
                  </a:lnTo>
                  <a:lnTo>
                    <a:pt x="1464866" y="65683"/>
                  </a:lnTo>
                  <a:lnTo>
                    <a:pt x="1479203" y="68014"/>
                  </a:lnTo>
                  <a:lnTo>
                    <a:pt x="1531144" y="72777"/>
                  </a:lnTo>
                  <a:lnTo>
                    <a:pt x="1543546" y="74761"/>
                  </a:lnTo>
                  <a:lnTo>
                    <a:pt x="1555849" y="77093"/>
                  </a:lnTo>
                  <a:lnTo>
                    <a:pt x="1610866" y="81855"/>
                  </a:lnTo>
                  <a:lnTo>
                    <a:pt x="1623963" y="83840"/>
                  </a:lnTo>
                  <a:lnTo>
                    <a:pt x="1636712" y="86171"/>
                  </a:lnTo>
                  <a:lnTo>
                    <a:pt x="1649264" y="88751"/>
                  </a:lnTo>
                  <a:lnTo>
                    <a:pt x="1673969" y="94307"/>
                  </a:lnTo>
                  <a:lnTo>
                    <a:pt x="1698377" y="97433"/>
                  </a:lnTo>
                  <a:lnTo>
                    <a:pt x="1721693" y="99814"/>
                  </a:lnTo>
                  <a:lnTo>
                    <a:pt x="1732161" y="101897"/>
                  </a:lnTo>
                  <a:lnTo>
                    <a:pt x="1742132" y="104279"/>
                  </a:lnTo>
                  <a:lnTo>
                    <a:pt x="1792436" y="109091"/>
                  </a:lnTo>
                  <a:lnTo>
                    <a:pt x="1803549" y="111075"/>
                  </a:lnTo>
                  <a:lnTo>
                    <a:pt x="1813967" y="113407"/>
                  </a:lnTo>
                  <a:lnTo>
                    <a:pt x="1830933" y="116036"/>
                  </a:lnTo>
                  <a:lnTo>
                    <a:pt x="1852960" y="118120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SMARTInkAnnotation11"/>
            <p:cNvSpPr/>
            <p:nvPr/>
          </p:nvSpPr>
          <p:spPr bwMode="auto">
            <a:xfrm>
              <a:off x="472868873" y="474621175"/>
              <a:ext cx="1071861" cy="124967"/>
            </a:xfrm>
            <a:custGeom>
              <a:avLst/>
              <a:gdLst/>
              <a:ahLst/>
              <a:cxnLst/>
              <a:rect l="0" t="0" r="0" b="0"/>
              <a:pathLst>
                <a:path w="1071861" h="124967">
                  <a:moveTo>
                    <a:pt x="1071860" y="115888"/>
                  </a:moveTo>
                  <a:lnTo>
                    <a:pt x="1030982" y="115888"/>
                  </a:lnTo>
                  <a:lnTo>
                    <a:pt x="1017687" y="118567"/>
                  </a:lnTo>
                  <a:lnTo>
                    <a:pt x="998339" y="122139"/>
                  </a:lnTo>
                  <a:lnTo>
                    <a:pt x="965746" y="124123"/>
                  </a:lnTo>
                  <a:lnTo>
                    <a:pt x="935434" y="124718"/>
                  </a:lnTo>
                  <a:lnTo>
                    <a:pt x="732731" y="124966"/>
                  </a:lnTo>
                  <a:lnTo>
                    <a:pt x="708521" y="122288"/>
                  </a:lnTo>
                  <a:lnTo>
                    <a:pt x="696416" y="120154"/>
                  </a:lnTo>
                  <a:lnTo>
                    <a:pt x="685304" y="117723"/>
                  </a:lnTo>
                  <a:lnTo>
                    <a:pt x="674886" y="115094"/>
                  </a:lnTo>
                  <a:lnTo>
                    <a:pt x="654199" y="109488"/>
                  </a:lnTo>
                  <a:lnTo>
                    <a:pt x="451148" y="58341"/>
                  </a:lnTo>
                  <a:lnTo>
                    <a:pt x="424259" y="52289"/>
                  </a:lnTo>
                  <a:lnTo>
                    <a:pt x="410022" y="49263"/>
                  </a:lnTo>
                  <a:lnTo>
                    <a:pt x="383431" y="45939"/>
                  </a:lnTo>
                  <a:lnTo>
                    <a:pt x="358130" y="43409"/>
                  </a:lnTo>
                  <a:lnTo>
                    <a:pt x="345728" y="41325"/>
                  </a:lnTo>
                  <a:lnTo>
                    <a:pt x="333474" y="38944"/>
                  </a:lnTo>
                  <a:lnTo>
                    <a:pt x="309017" y="33586"/>
                  </a:lnTo>
                  <a:lnTo>
                    <a:pt x="236190" y="15925"/>
                  </a:lnTo>
                  <a:lnTo>
                    <a:pt x="224086" y="12899"/>
                  </a:lnTo>
                  <a:lnTo>
                    <a:pt x="197148" y="6896"/>
                  </a:lnTo>
                  <a:lnTo>
                    <a:pt x="182910" y="3870"/>
                  </a:lnTo>
                  <a:lnTo>
                    <a:pt x="156319" y="496"/>
                  </a:lnTo>
                  <a:lnTo>
                    <a:pt x="129034" y="0"/>
                  </a:lnTo>
                  <a:lnTo>
                    <a:pt x="96738" y="3175"/>
                  </a:lnTo>
                  <a:lnTo>
                    <a:pt x="0" y="15975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3011103" y="474040895"/>
            <a:ext cx="7159328" cy="534591"/>
            <a:chOff x="473011103" y="474040895"/>
            <a:chExt cx="7159328" cy="534591"/>
          </a:xfrm>
        </p:grpSpPr>
        <p:sp>
          <p:nvSpPr>
            <p:cNvPr id="6" name="SMARTInkAnnotation31"/>
            <p:cNvSpPr/>
            <p:nvPr/>
          </p:nvSpPr>
          <p:spPr bwMode="auto">
            <a:xfrm>
              <a:off x="478130295" y="474040895"/>
              <a:ext cx="2040136" cy="43905"/>
            </a:xfrm>
            <a:custGeom>
              <a:avLst/>
              <a:gdLst/>
              <a:ahLst/>
              <a:cxnLst/>
              <a:rect l="0" t="0" r="0" b="0"/>
              <a:pathLst>
                <a:path w="2040136" h="43905">
                  <a:moveTo>
                    <a:pt x="8433" y="35123"/>
                  </a:moveTo>
                  <a:lnTo>
                    <a:pt x="0" y="35123"/>
                  </a:lnTo>
                  <a:lnTo>
                    <a:pt x="7243" y="35123"/>
                  </a:lnTo>
                  <a:lnTo>
                    <a:pt x="8632" y="36115"/>
                  </a:lnTo>
                  <a:lnTo>
                    <a:pt x="10517" y="37752"/>
                  </a:lnTo>
                  <a:lnTo>
                    <a:pt x="12749" y="39836"/>
                  </a:lnTo>
                  <a:lnTo>
                    <a:pt x="15230" y="41175"/>
                  </a:lnTo>
                  <a:lnTo>
                    <a:pt x="17809" y="42118"/>
                  </a:lnTo>
                  <a:lnTo>
                    <a:pt x="26193" y="43408"/>
                  </a:lnTo>
                  <a:lnTo>
                    <a:pt x="72231" y="43904"/>
                  </a:lnTo>
                  <a:lnTo>
                    <a:pt x="79325" y="42961"/>
                  </a:lnTo>
                  <a:lnTo>
                    <a:pt x="85973" y="41324"/>
                  </a:lnTo>
                  <a:lnTo>
                    <a:pt x="92372" y="39290"/>
                  </a:lnTo>
                  <a:lnTo>
                    <a:pt x="98573" y="37901"/>
                  </a:lnTo>
                  <a:lnTo>
                    <a:pt x="104675" y="36959"/>
                  </a:lnTo>
                  <a:lnTo>
                    <a:pt x="125214" y="35669"/>
                  </a:lnTo>
                  <a:lnTo>
                    <a:pt x="158452" y="35272"/>
                  </a:lnTo>
                  <a:lnTo>
                    <a:pt x="167084" y="34230"/>
                  </a:lnTo>
                  <a:lnTo>
                    <a:pt x="175766" y="32593"/>
                  </a:lnTo>
                  <a:lnTo>
                    <a:pt x="184497" y="30509"/>
                  </a:lnTo>
                  <a:lnTo>
                    <a:pt x="194220" y="29120"/>
                  </a:lnTo>
                  <a:lnTo>
                    <a:pt x="204589" y="28178"/>
                  </a:lnTo>
                  <a:lnTo>
                    <a:pt x="235297" y="26888"/>
                  </a:lnTo>
                  <a:lnTo>
                    <a:pt x="298549" y="26392"/>
                  </a:lnTo>
                  <a:lnTo>
                    <a:pt x="363686" y="26342"/>
                  </a:lnTo>
                  <a:lnTo>
                    <a:pt x="374253" y="25350"/>
                  </a:lnTo>
                  <a:lnTo>
                    <a:pt x="384224" y="23762"/>
                  </a:lnTo>
                  <a:lnTo>
                    <a:pt x="393848" y="21679"/>
                  </a:lnTo>
                  <a:lnTo>
                    <a:pt x="405110" y="20290"/>
                  </a:lnTo>
                  <a:lnTo>
                    <a:pt x="417512" y="19397"/>
                  </a:lnTo>
                  <a:lnTo>
                    <a:pt x="455711" y="18107"/>
                  </a:lnTo>
                  <a:lnTo>
                    <a:pt x="551705" y="17561"/>
                  </a:lnTo>
                  <a:lnTo>
                    <a:pt x="591988" y="16569"/>
                  </a:lnTo>
                  <a:lnTo>
                    <a:pt x="604639" y="14932"/>
                  </a:lnTo>
                  <a:lnTo>
                    <a:pt x="616991" y="12898"/>
                  </a:lnTo>
                  <a:lnTo>
                    <a:pt x="629146" y="11509"/>
                  </a:lnTo>
                  <a:lnTo>
                    <a:pt x="641151" y="10616"/>
                  </a:lnTo>
                  <a:lnTo>
                    <a:pt x="679301" y="9276"/>
                  </a:lnTo>
                  <a:lnTo>
                    <a:pt x="886370" y="8780"/>
                  </a:lnTo>
                  <a:lnTo>
                    <a:pt x="899616" y="7788"/>
                  </a:lnTo>
                  <a:lnTo>
                    <a:pt x="912316" y="6151"/>
                  </a:lnTo>
                  <a:lnTo>
                    <a:pt x="924718" y="4068"/>
                  </a:lnTo>
                  <a:lnTo>
                    <a:pt x="937865" y="2728"/>
                  </a:lnTo>
                  <a:lnTo>
                    <a:pt x="951507" y="1785"/>
                  </a:lnTo>
                  <a:lnTo>
                    <a:pt x="991493" y="496"/>
                  </a:lnTo>
                  <a:lnTo>
                    <a:pt x="1083022" y="0"/>
                  </a:lnTo>
                  <a:lnTo>
                    <a:pt x="1095226" y="942"/>
                  </a:lnTo>
                  <a:lnTo>
                    <a:pt x="1107231" y="2579"/>
                  </a:lnTo>
                  <a:lnTo>
                    <a:pt x="1119137" y="4663"/>
                  </a:lnTo>
                  <a:lnTo>
                    <a:pt x="1131986" y="6002"/>
                  </a:lnTo>
                  <a:lnTo>
                    <a:pt x="1145430" y="6945"/>
                  </a:lnTo>
                  <a:lnTo>
                    <a:pt x="1185118" y="8235"/>
                  </a:lnTo>
                  <a:lnTo>
                    <a:pt x="1299468" y="8731"/>
                  </a:lnTo>
                  <a:lnTo>
                    <a:pt x="1324917" y="9723"/>
                  </a:lnTo>
                  <a:lnTo>
                    <a:pt x="1338560" y="11360"/>
                  </a:lnTo>
                  <a:lnTo>
                    <a:pt x="1352550" y="13444"/>
                  </a:lnTo>
                  <a:lnTo>
                    <a:pt x="1365746" y="14783"/>
                  </a:lnTo>
                  <a:lnTo>
                    <a:pt x="1378495" y="15726"/>
                  </a:lnTo>
                  <a:lnTo>
                    <a:pt x="1403052" y="15775"/>
                  </a:lnTo>
                  <a:lnTo>
                    <a:pt x="1415057" y="14386"/>
                  </a:lnTo>
                  <a:lnTo>
                    <a:pt x="1427013" y="12501"/>
                  </a:lnTo>
                  <a:lnTo>
                    <a:pt x="1453257" y="13047"/>
                  </a:lnTo>
                  <a:lnTo>
                    <a:pt x="1467147" y="14535"/>
                  </a:lnTo>
                  <a:lnTo>
                    <a:pt x="1479301" y="15527"/>
                  </a:lnTo>
                  <a:lnTo>
                    <a:pt x="1500634" y="16668"/>
                  </a:lnTo>
                  <a:lnTo>
                    <a:pt x="1559371" y="17412"/>
                  </a:lnTo>
                  <a:lnTo>
                    <a:pt x="1946175" y="17561"/>
                  </a:lnTo>
                  <a:lnTo>
                    <a:pt x="1957982" y="18553"/>
                  </a:lnTo>
                  <a:lnTo>
                    <a:pt x="1969740" y="20141"/>
                  </a:lnTo>
                  <a:lnTo>
                    <a:pt x="1981448" y="22225"/>
                  </a:lnTo>
                  <a:lnTo>
                    <a:pt x="1993205" y="23614"/>
                  </a:lnTo>
                  <a:lnTo>
                    <a:pt x="2004913" y="24507"/>
                  </a:lnTo>
                  <a:lnTo>
                    <a:pt x="2040135" y="26342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SMARTInkAnnotation32"/>
            <p:cNvSpPr/>
            <p:nvPr/>
          </p:nvSpPr>
          <p:spPr bwMode="auto">
            <a:xfrm>
              <a:off x="473011103" y="474480682"/>
              <a:ext cx="1328044" cy="94804"/>
            </a:xfrm>
            <a:custGeom>
              <a:avLst/>
              <a:gdLst/>
              <a:ahLst/>
              <a:cxnLst/>
              <a:rect l="0" t="0" r="0" b="0"/>
              <a:pathLst>
                <a:path w="1328044" h="94804">
                  <a:moveTo>
                    <a:pt x="0" y="43904"/>
                  </a:moveTo>
                  <a:lnTo>
                    <a:pt x="0" y="52338"/>
                  </a:lnTo>
                  <a:lnTo>
                    <a:pt x="2580" y="55165"/>
                  </a:lnTo>
                  <a:lnTo>
                    <a:pt x="7541" y="60225"/>
                  </a:lnTo>
                  <a:lnTo>
                    <a:pt x="9922" y="61664"/>
                  </a:lnTo>
                  <a:lnTo>
                    <a:pt x="13444" y="63549"/>
                  </a:lnTo>
                  <a:lnTo>
                    <a:pt x="17760" y="65782"/>
                  </a:lnTo>
                  <a:lnTo>
                    <a:pt x="25152" y="68312"/>
                  </a:lnTo>
                  <a:lnTo>
                    <a:pt x="37852" y="69899"/>
                  </a:lnTo>
                  <a:lnTo>
                    <a:pt x="67915" y="70247"/>
                  </a:lnTo>
                  <a:lnTo>
                    <a:pt x="79375" y="67667"/>
                  </a:lnTo>
                  <a:lnTo>
                    <a:pt x="85130" y="65633"/>
                  </a:lnTo>
                  <a:lnTo>
                    <a:pt x="90984" y="63252"/>
                  </a:lnTo>
                  <a:lnTo>
                    <a:pt x="96788" y="60722"/>
                  </a:lnTo>
                  <a:lnTo>
                    <a:pt x="102642" y="58043"/>
                  </a:lnTo>
                  <a:lnTo>
                    <a:pt x="116929" y="55066"/>
                  </a:lnTo>
                  <a:lnTo>
                    <a:pt x="132110" y="52784"/>
                  </a:lnTo>
                  <a:lnTo>
                    <a:pt x="138857" y="50800"/>
                  </a:lnTo>
                  <a:lnTo>
                    <a:pt x="160338" y="43358"/>
                  </a:lnTo>
                  <a:lnTo>
                    <a:pt x="168474" y="40630"/>
                  </a:lnTo>
                  <a:lnTo>
                    <a:pt x="176808" y="38794"/>
                  </a:lnTo>
                  <a:lnTo>
                    <a:pt x="193874" y="36760"/>
                  </a:lnTo>
                  <a:lnTo>
                    <a:pt x="201563" y="35222"/>
                  </a:lnTo>
                  <a:lnTo>
                    <a:pt x="208657" y="33238"/>
                  </a:lnTo>
                  <a:lnTo>
                    <a:pt x="238720" y="23018"/>
                  </a:lnTo>
                  <a:lnTo>
                    <a:pt x="248047" y="20191"/>
                  </a:lnTo>
                  <a:lnTo>
                    <a:pt x="268883" y="14486"/>
                  </a:lnTo>
                  <a:lnTo>
                    <a:pt x="302568" y="5754"/>
                  </a:lnTo>
                  <a:lnTo>
                    <a:pt x="314077" y="3820"/>
                  </a:lnTo>
                  <a:lnTo>
                    <a:pt x="349002" y="1091"/>
                  </a:lnTo>
                  <a:lnTo>
                    <a:pt x="383084" y="297"/>
                  </a:lnTo>
                  <a:lnTo>
                    <a:pt x="435124" y="0"/>
                  </a:lnTo>
                  <a:lnTo>
                    <a:pt x="455265" y="2579"/>
                  </a:lnTo>
                  <a:lnTo>
                    <a:pt x="474960" y="6945"/>
                  </a:lnTo>
                  <a:lnTo>
                    <a:pt x="531019" y="20637"/>
                  </a:lnTo>
                  <a:lnTo>
                    <a:pt x="541635" y="23514"/>
                  </a:lnTo>
                  <a:lnTo>
                    <a:pt x="571550" y="32196"/>
                  </a:lnTo>
                  <a:lnTo>
                    <a:pt x="603796" y="40977"/>
                  </a:lnTo>
                  <a:lnTo>
                    <a:pt x="633313" y="49758"/>
                  </a:lnTo>
                  <a:lnTo>
                    <a:pt x="655092" y="55661"/>
                  </a:lnTo>
                  <a:lnTo>
                    <a:pt x="667345" y="59531"/>
                  </a:lnTo>
                  <a:lnTo>
                    <a:pt x="680393" y="64095"/>
                  </a:lnTo>
                  <a:lnTo>
                    <a:pt x="693986" y="69106"/>
                  </a:lnTo>
                  <a:lnTo>
                    <a:pt x="706983" y="72429"/>
                  </a:lnTo>
                  <a:lnTo>
                    <a:pt x="719535" y="74662"/>
                  </a:lnTo>
                  <a:lnTo>
                    <a:pt x="731788" y="76150"/>
                  </a:lnTo>
                  <a:lnTo>
                    <a:pt x="743893" y="78085"/>
                  </a:lnTo>
                  <a:lnTo>
                    <a:pt x="755898" y="80367"/>
                  </a:lnTo>
                  <a:lnTo>
                    <a:pt x="767755" y="82897"/>
                  </a:lnTo>
                  <a:lnTo>
                    <a:pt x="791418" y="85675"/>
                  </a:lnTo>
                  <a:lnTo>
                    <a:pt x="814933" y="87858"/>
                  </a:lnTo>
                  <a:lnTo>
                    <a:pt x="826691" y="89842"/>
                  </a:lnTo>
                  <a:lnTo>
                    <a:pt x="838448" y="92124"/>
                  </a:lnTo>
                  <a:lnTo>
                    <a:pt x="861913" y="94654"/>
                  </a:lnTo>
                  <a:lnTo>
                    <a:pt x="886321" y="94803"/>
                  </a:lnTo>
                  <a:lnTo>
                    <a:pt x="899716" y="93464"/>
                  </a:lnTo>
                  <a:lnTo>
                    <a:pt x="913507" y="91628"/>
                  </a:lnTo>
                  <a:lnTo>
                    <a:pt x="941834" y="89545"/>
                  </a:lnTo>
                  <a:lnTo>
                    <a:pt x="970707" y="87659"/>
                  </a:lnTo>
                  <a:lnTo>
                    <a:pt x="985292" y="85774"/>
                  </a:lnTo>
                  <a:lnTo>
                    <a:pt x="999877" y="83542"/>
                  </a:lnTo>
                  <a:lnTo>
                    <a:pt x="1029097" y="81061"/>
                  </a:lnTo>
                  <a:lnTo>
                    <a:pt x="1058367" y="79970"/>
                  </a:lnTo>
                  <a:lnTo>
                    <a:pt x="1117005" y="79275"/>
                  </a:lnTo>
                  <a:lnTo>
                    <a:pt x="1328043" y="79077"/>
                  </a:lnTo>
                </a:path>
              </a:pathLst>
            </a:custGeom>
            <a:noFill/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nstruction">
  <a:themeElements>
    <a:clrScheme name="Construction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38D77"/>
      </a:accent2>
      <a:accent3>
        <a:srgbClr val="B6B6B6"/>
      </a:accent3>
      <a:accent4>
        <a:srgbClr val="C8C6C1"/>
      </a:accent4>
      <a:accent5>
        <a:srgbClr val="D0DDE2"/>
      </a:accent5>
      <a:accent6>
        <a:srgbClr val="937F6B"/>
      </a:accent6>
      <a:hlink>
        <a:srgbClr val="FFFFCC"/>
      </a:hlink>
      <a:folHlink>
        <a:srgbClr val="FFCC66"/>
      </a:folHlink>
    </a:clrScheme>
    <a:fontScheme name="Constructio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truction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38D77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37F6B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ruction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E4D8CA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CFC4B7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A06766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915D5C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Construction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38D77"/>
      </a:accent2>
      <a:accent3>
        <a:srgbClr val="B6B6B6"/>
      </a:accent3>
      <a:accent4>
        <a:srgbClr val="C8C6C1"/>
      </a:accent4>
      <a:accent5>
        <a:srgbClr val="D0DDE2"/>
      </a:accent5>
      <a:accent6>
        <a:srgbClr val="937F6B"/>
      </a:accent6>
      <a:hlink>
        <a:srgbClr val="FFFFCC"/>
      </a:hlink>
      <a:folHlink>
        <a:srgbClr val="FFCC66"/>
      </a:folHlink>
    </a:clrScheme>
    <a:fontScheme name="Constructio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truction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38D77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37F6B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ruction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E4D8CA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CFC4B7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A06766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915D5C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31" ma:contentTypeDescription="Create a new document." ma:contentTypeScope="" ma:versionID="e4d7965a878f773d0914bc5893ac6b9b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b7154447e743345dd1e4f8c5b8b1160d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Templates" minOccurs="0"/>
                <xsd:element ref="ns4:Self_Registration_Enabled0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d1bea57f-f24a-4814-8dfc-e372b91f2504" xsi:nil="true"/>
    <Owner xmlns="d1bea57f-f24a-4814-8dfc-e372b91f2504">
      <UserInfo>
        <DisplayName/>
        <AccountId xsi:nil="true"/>
        <AccountType/>
      </UserInfo>
    </Owner>
    <CultureName xmlns="d1bea57f-f24a-4814-8dfc-e372b91f2504" xsi:nil="true"/>
    <Invited_Teachers xmlns="d1bea57f-f24a-4814-8dfc-e372b91f2504" xsi:nil="true"/>
    <Is_Collaboration_Space_Locked xmlns="d1bea57f-f24a-4814-8dfc-e372b91f2504" xsi:nil="true"/>
    <Has_Teacher_Only_SectionGroup xmlns="d1bea57f-f24a-4814-8dfc-e372b91f2504" xsi:nil="true"/>
    <Templates xmlns="d1bea57f-f24a-4814-8dfc-e372b91f2504" xsi:nil="true"/>
    <NotebookType xmlns="d1bea57f-f24a-4814-8dfc-e372b91f2504" xsi:nil="true"/>
    <AppVersion xmlns="d1bea57f-f24a-4814-8dfc-e372b91f2504" xsi:nil="true"/>
    <TeamsChannelId xmlns="d1bea57f-f24a-4814-8dfc-e372b91f2504" xsi:nil="true"/>
    <DefaultSectionNames xmlns="d1bea57f-f24a-4814-8dfc-e372b91f2504" xsi:nil="true"/>
    <Invited_Students xmlns="d1bea57f-f24a-4814-8dfc-e372b91f2504" xsi:nil="true"/>
    <Self_Registration_Enabled xmlns="d1bea57f-f24a-4814-8dfc-e372b91f2504" xsi:nil="true"/>
    <Math_Settings xmlns="d1bea57f-f24a-4814-8dfc-e372b91f2504" xsi:nil="true"/>
    <Self_Registration_Enabled0 xmlns="d1bea57f-f24a-4814-8dfc-e372b91f2504" xsi:nil="true"/>
    <FolderType xmlns="d1bea57f-f24a-4814-8dfc-e372b91f2504" xsi:nil="true"/>
    <Teachers xmlns="d1bea57f-f24a-4814-8dfc-e372b91f2504">
      <UserInfo>
        <DisplayName/>
        <AccountId xsi:nil="true"/>
        <AccountType/>
      </UserInfo>
    </Teachers>
    <Students xmlns="d1bea57f-f24a-4814-8dfc-e372b91f2504">
      <UserInfo>
        <DisplayName/>
        <AccountId xsi:nil="true"/>
        <AccountType/>
      </UserInfo>
    </Students>
    <Student_Groups xmlns="d1bea57f-f24a-4814-8dfc-e372b91f2504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6E82AE25-B6CF-446F-A3B2-16D110844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4478C8-D2E5-427A-8D1C-75FC5A1B3D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6D813-8863-4088-9780-C7BAA51A1AF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d1bea57f-f24a-4814-8dfc-e372b91f2504"/>
    <ds:schemaRef ds:uri="1f288448-f477-4024-bfa7-c5da6d31a5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Designs\Construction.pot</Template>
  <TotalTime>6807</TotalTime>
  <Words>332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Arial Narrow</vt:lpstr>
      <vt:lpstr>Britannic Bold</vt:lpstr>
      <vt:lpstr>Calibri</vt:lpstr>
      <vt:lpstr>Impact</vt:lpstr>
      <vt:lpstr>Lucida Handwriting</vt:lpstr>
      <vt:lpstr>Times New Roman</vt:lpstr>
      <vt:lpstr>Wingdings</vt:lpstr>
      <vt:lpstr>Construction</vt:lpstr>
      <vt:lpstr>iRespondGraphMaster</vt:lpstr>
      <vt:lpstr>Weathering  and Erosion</vt:lpstr>
      <vt:lpstr>PowerPoint Presentation</vt:lpstr>
      <vt:lpstr>PowerPoint Presentation</vt:lpstr>
      <vt:lpstr>Two Types OF Weathering:</vt:lpstr>
      <vt:lpstr>There are 5 Types of Mechanical Weathering</vt:lpstr>
      <vt:lpstr>PowerPoint Presentation</vt:lpstr>
      <vt:lpstr>PowerPoint Presentation</vt:lpstr>
      <vt:lpstr>PowerPoint Presentation</vt:lpstr>
      <vt:lpstr>Actions of Animals</vt:lpstr>
      <vt:lpstr>PowerPoint Presentation</vt:lpstr>
      <vt:lpstr>Types of Chemical Weathering</vt:lpstr>
      <vt:lpstr>PowerPoint Presentation</vt:lpstr>
      <vt:lpstr>PowerPoint Presentation</vt:lpstr>
      <vt:lpstr>CO2</vt:lpstr>
      <vt:lpstr>Living Organisms </vt:lpstr>
      <vt:lpstr>PowerPoint Presentation</vt:lpstr>
      <vt:lpstr>Rates of Weathering will depend on:</vt:lpstr>
      <vt:lpstr>Rates of Weathering will depend on:</vt:lpstr>
      <vt:lpstr>Rates of Weathering will depend on:</vt:lpstr>
    </vt:vector>
  </TitlesOfParts>
  <Company>Three Village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&amp; Erosion</dc:title>
  <dc:creator>Laptop</dc:creator>
  <cp:lastModifiedBy>Kelsey Snell</cp:lastModifiedBy>
  <cp:revision>198</cp:revision>
  <cp:lastPrinted>2017-09-20T19:52:07Z</cp:lastPrinted>
  <dcterms:created xsi:type="dcterms:W3CDTF">2002-12-02T14:54:07Z</dcterms:created>
  <dcterms:modified xsi:type="dcterms:W3CDTF">2020-04-13T00:09:39Z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  <property fmtid="{D5CDD505-2E9C-101B-9397-08002B2CF9AE}" pid="6" name="ContentTypeId">
    <vt:lpwstr>0x010100BFFD5B40CC20934FBE02B9BFEDA731E6</vt:lpwstr>
  </property>
</Properties>
</file>