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33"/>
  </p:notesMasterIdLst>
  <p:sldIdLst>
    <p:sldId id="28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Comic Sans MS" panose="030F0702030302020204" pitchFamily="66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37BC15-2EFD-4146-BFB1-7B5F8E532AFD}">
  <a:tblStyle styleId="{CE37BC15-2EFD-4146-BFB1-7B5F8E532A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4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sey Snell" userId="6c41407c-bd0c-4e20-8a7a-9de8a378c932" providerId="ADAL" clId="{E1E7E4D5-C136-4E8E-B71D-2FF0B0558C7F}"/>
    <pc:docChg chg="custSel modSld">
      <pc:chgData name="Kelsey Snell" userId="6c41407c-bd0c-4e20-8a7a-9de8a378c932" providerId="ADAL" clId="{E1E7E4D5-C136-4E8E-B71D-2FF0B0558C7F}" dt="2020-05-04T01:45:03.926" v="173" actId="1076"/>
      <pc:docMkLst>
        <pc:docMk/>
      </pc:docMkLst>
      <pc:sldChg chg="modSp">
        <pc:chgData name="Kelsey Snell" userId="6c41407c-bd0c-4e20-8a7a-9de8a378c932" providerId="ADAL" clId="{E1E7E4D5-C136-4E8E-B71D-2FF0B0558C7F}" dt="2020-05-04T01:45:03.926" v="173" actId="1076"/>
        <pc:sldMkLst>
          <pc:docMk/>
          <pc:sldMk cId="4164251415" sldId="284"/>
        </pc:sldMkLst>
        <pc:spChg chg="mod">
          <ac:chgData name="Kelsey Snell" userId="6c41407c-bd0c-4e20-8a7a-9de8a378c932" providerId="ADAL" clId="{E1E7E4D5-C136-4E8E-B71D-2FF0B0558C7F}" dt="2020-05-04T01:44:53.350" v="170" actId="1076"/>
          <ac:spMkLst>
            <pc:docMk/>
            <pc:sldMk cId="4164251415" sldId="284"/>
            <ac:spMk id="2" creationId="{1C829F7B-0045-4DD0-B980-0F8455E4A8EB}"/>
          </ac:spMkLst>
        </pc:spChg>
        <pc:spChg chg="mod">
          <ac:chgData name="Kelsey Snell" userId="6c41407c-bd0c-4e20-8a7a-9de8a378c932" providerId="ADAL" clId="{E1E7E4D5-C136-4E8E-B71D-2FF0B0558C7F}" dt="2020-05-04T01:45:03.926" v="173" actId="1076"/>
          <ac:spMkLst>
            <pc:docMk/>
            <pc:sldMk cId="4164251415" sldId="284"/>
            <ac:spMk id="4" creationId="{E62FFE36-742C-4183-AF82-E43AE6D169C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2e905a2f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2e905a2f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2e905a2fe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2e905a2fe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2e905a2fe_1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2e905a2fe_1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2e905a2fe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2e905a2fe_1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2e905a2fe_1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2e905a2fe_1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2e905a2fe_1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2e905a2fe_1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2e905a2fe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2e905a2fe_1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2e905a2fe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2e905a2fe_1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2e905a2fe_1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2e905a2fe_1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2e905a2fe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2e905a2fe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2e905a2fe_1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2e905a2fe_1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2e905a2fe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2e905a2fe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2e905a2fe_1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2e905a2fe_1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2e905a2fe_1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2e905a2fe_1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2e905a2fe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2e905a2fe_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2e905a2fe_1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2e905a2fe_1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2e905a2fe_1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2e905a2fe_1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2e905a2fe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2e905a2fe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2e905a2fe_1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2e905a2fe_1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2e905a2fe_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2e905a2fe_1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2e905a2fe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2e905a2fe_1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2e905a2fe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2e905a2fe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2e905a2fe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2e905a2fe_1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2e905a2fe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2e905a2fe_1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2e905a2fe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2e905a2fe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2e905a2fe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2e905a2fe_1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2e905a2fe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2e905a2fe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29F7B-0045-4DD0-B980-0F8455E4A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0" y="-53020"/>
            <a:ext cx="9092700" cy="57270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End of Year Assignment:  Units for Sixth Grade Science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C75BE-5439-483F-9D62-6B5990DC3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780" y="645952"/>
            <a:ext cx="4320330" cy="4495623"/>
          </a:xfrm>
        </p:spPr>
        <p:txBody>
          <a:bodyPr/>
          <a:lstStyle/>
          <a:p>
            <a:pPr marL="114300" indent="0">
              <a:buNone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– Solar System and Universe</a:t>
            </a:r>
          </a:p>
          <a:p>
            <a:pPr marL="114300" indent="0">
              <a:buNone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– Earth and Moon</a:t>
            </a:r>
          </a:p>
          <a:p>
            <a:pPr marL="114300" indent="0">
              <a:buNone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 – Climate and Weather</a:t>
            </a:r>
          </a:p>
          <a:p>
            <a:pPr marL="114300" indent="0">
              <a:buNone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 – Water on Earth</a:t>
            </a:r>
          </a:p>
          <a:p>
            <a:pPr marL="114300" indent="0">
              <a:buNone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 – The Dynamic Earth</a:t>
            </a:r>
          </a:p>
          <a:p>
            <a:pPr marL="114300" indent="0">
              <a:buNone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 – Rocks and Minerals</a:t>
            </a:r>
          </a:p>
          <a:p>
            <a:pPr marL="114300" indent="0">
              <a:buNone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 – Weathering, Erosion, Soil</a:t>
            </a:r>
          </a:p>
          <a:p>
            <a:pPr marL="114300" indent="0">
              <a:buNone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 – Energy and Conservation</a:t>
            </a:r>
          </a:p>
          <a:p>
            <a:pPr marL="114300" indent="0">
              <a:buNone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 – Metric System</a:t>
            </a:r>
          </a:p>
          <a:p>
            <a:pPr marL="114300" indent="0">
              <a:buNone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 – Claims, Evidence, Reasoning (how do we investigate science?)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FFE36-742C-4183-AF82-E43AE6D169C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772861" y="233330"/>
            <a:ext cx="5203359" cy="4748168"/>
          </a:xfrm>
        </p:spPr>
        <p:txBody>
          <a:bodyPr/>
          <a:lstStyle/>
          <a:p>
            <a:r>
              <a:rPr lang="en-US" b="1" dirty="0">
                <a:solidFill>
                  <a:srgbClr val="F848DF"/>
                </a:solidFill>
                <a:latin typeface="Comic Sans MS" panose="030F0702030302020204" pitchFamily="66" charset="0"/>
              </a:rPr>
              <a:t>Learning Target: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 I can show understanding of sixth grade science through completion of the end of year ABC PowerPoint Project.  S6E1-5</a:t>
            </a:r>
          </a:p>
          <a:p>
            <a:pPr marL="139700" indent="0">
              <a:buNone/>
            </a:pPr>
            <a:r>
              <a:rPr lang="en-US" sz="1500" b="1" dirty="0">
                <a:solidFill>
                  <a:srgbClr val="F848DF"/>
                </a:solidFill>
                <a:latin typeface="Comic Sans MS" panose="030F0702030302020204" pitchFamily="66" charset="0"/>
              </a:rPr>
              <a:t>Instructions: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omic Sans MS" panose="030F0702030302020204" pitchFamily="66" charset="0"/>
              </a:rPr>
              <a:t>Create a slide using the letter of the slide A – Z to represent a topic for each unit in science.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omic Sans MS" panose="030F0702030302020204" pitchFamily="66" charset="0"/>
              </a:rPr>
              <a:t>You may only use each letter one time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omic Sans MS" panose="030F0702030302020204" pitchFamily="66" charset="0"/>
              </a:rPr>
              <a:t>Each slide must represent a different topic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omic Sans MS" panose="030F0702030302020204" pitchFamily="66" charset="0"/>
              </a:rPr>
              <a:t>Provide at least 4 facts and a picture of each topic.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omic Sans MS" panose="030F0702030302020204" pitchFamily="66" charset="0"/>
              </a:rPr>
              <a:t>You must do at least 2 letters for each unit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omic Sans MS" panose="030F0702030302020204" pitchFamily="66" charset="0"/>
              </a:rPr>
              <a:t>You must use all 26 letters correctly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omic Sans MS" panose="030F0702030302020204" pitchFamily="66" charset="0"/>
              </a:rPr>
              <a:t>Slide #3 – put the topic next to the letter as a guide.  (example:  Weathering – slide 14)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omic Sans MS" panose="030F0702030302020204" pitchFamily="66" charset="0"/>
              </a:rPr>
              <a:t>You may send the file back completed or you may take pictures and send them, either way the assignment is due on Tuesday, May 14</a:t>
            </a:r>
            <a:r>
              <a:rPr lang="en-US" sz="1500" b="1" baseline="30000" dirty="0">
                <a:latin typeface="Comic Sans MS" panose="030F0702030302020204" pitchFamily="66" charset="0"/>
              </a:rPr>
              <a:t>th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500" b="1" baseline="30000" dirty="0">
                <a:latin typeface="Comic Sans MS" panose="030F0702030302020204" pitchFamily="66" charset="0"/>
              </a:rPr>
              <a:t>This means you should be completing between 3 – 4 letters every day.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164251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F312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Google Shape;62;p14"/>
          <p:cNvGraphicFramePr/>
          <p:nvPr>
            <p:extLst>
              <p:ext uri="{D42A27DB-BD31-4B8C-83A1-F6EECF244321}">
                <p14:modId xmlns:p14="http://schemas.microsoft.com/office/powerpoint/2010/main" val="2426081588"/>
              </p:ext>
            </p:extLst>
          </p:nvPr>
        </p:nvGraphicFramePr>
        <p:xfrm>
          <a:off x="1195500" y="998360"/>
          <a:ext cx="3135000" cy="3989700"/>
        </p:xfrm>
        <a:graphic>
          <a:graphicData uri="http://schemas.openxmlformats.org/drawingml/2006/table">
            <a:tbl>
              <a:tblPr>
                <a:noFill/>
                <a:tableStyleId>{CE37BC15-2EFD-4146-BFB1-7B5F8E532AFD}</a:tableStyleId>
              </a:tblPr>
              <a:tblGrid>
                <a:gridCol w="31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3" name="Google Shape;63;p14"/>
          <p:cNvGraphicFramePr/>
          <p:nvPr>
            <p:extLst>
              <p:ext uri="{D42A27DB-BD31-4B8C-83A1-F6EECF244321}">
                <p14:modId xmlns:p14="http://schemas.microsoft.com/office/powerpoint/2010/main" val="2290382521"/>
              </p:ext>
            </p:extLst>
          </p:nvPr>
        </p:nvGraphicFramePr>
        <p:xfrm>
          <a:off x="5352176" y="907602"/>
          <a:ext cx="3126724" cy="3989700"/>
        </p:xfrm>
        <a:graphic>
          <a:graphicData uri="http://schemas.openxmlformats.org/drawingml/2006/table">
            <a:tbl>
              <a:tblPr>
                <a:noFill/>
                <a:tableStyleId>{CE37BC15-2EFD-4146-BFB1-7B5F8E532AFD}</a:tableStyleId>
              </a:tblPr>
              <a:tblGrid>
                <a:gridCol w="3126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4" name="Google Shape;64;p14"/>
          <p:cNvSpPr txBox="1"/>
          <p:nvPr/>
        </p:nvSpPr>
        <p:spPr>
          <a:xfrm>
            <a:off x="-1545600" y="37450"/>
            <a:ext cx="1545600" cy="12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F9A29C-531F-4399-9705-2F10B4BE6A85}"/>
              </a:ext>
            </a:extLst>
          </p:cNvPr>
          <p:cNvSpPr/>
          <p:nvPr/>
        </p:nvSpPr>
        <p:spPr>
          <a:xfrm>
            <a:off x="1345223" y="679509"/>
            <a:ext cx="2567354" cy="234892"/>
          </a:xfrm>
          <a:prstGeom prst="rect">
            <a:avLst/>
          </a:prstGeom>
          <a:solidFill>
            <a:srgbClr val="F84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Topic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95071-08C4-4999-9344-3B1E1B2F5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646" y="455549"/>
            <a:ext cx="2765211" cy="77537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F312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9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0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F312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F312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/>
        </p:nvSpPr>
        <p:spPr>
          <a:xfrm>
            <a:off x="4009500" y="1147500"/>
            <a:ext cx="4401000" cy="33885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F312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D5B40CC20934FBE02B9BFEDA731E6" ma:contentTypeVersion="31" ma:contentTypeDescription="Create a new document." ma:contentTypeScope="" ma:versionID="e4d7965a878f773d0914bc5893ac6b9b">
  <xsd:schema xmlns:xsd="http://www.w3.org/2001/XMLSchema" xmlns:xs="http://www.w3.org/2001/XMLSchema" xmlns:p="http://schemas.microsoft.com/office/2006/metadata/properties" xmlns:ns3="1f288448-f477-4024-bfa7-c5da6d31a550" xmlns:ns4="d1bea57f-f24a-4814-8dfc-e372b91f2504" targetNamespace="http://schemas.microsoft.com/office/2006/metadata/properties" ma:root="true" ma:fieldsID="b7154447e743345dd1e4f8c5b8b1160d" ns3:_="" ns4:_="">
    <xsd:import namespace="1f288448-f477-4024-bfa7-c5da6d31a550"/>
    <xsd:import namespace="d1bea57f-f24a-4814-8dfc-e372b91f250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MediaServiceMetadata" minOccurs="0"/>
                <xsd:element ref="ns4:MediaServiceFastMetadata" minOccurs="0"/>
                <xsd:element ref="ns4:TeamsChannelId" minOccurs="0"/>
                <xsd:element ref="ns4:Templates" minOccurs="0"/>
                <xsd:element ref="ns4:Self_Registration_Enabled0" minOccurs="0"/>
                <xsd:element ref="ns4:Is_Collaboration_Space_Locked" minOccurs="0"/>
                <xsd:element ref="ns4:IsNotebookLocked" minOccurs="0"/>
                <xsd:element ref="ns4:Math_Setting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88448-f477-4024-bfa7-c5da6d31a5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ea57f-f24a-4814-8dfc-e372b91f250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MediaServiceMetadata" ma:index="2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hidden="true" ma:internalName="MediaServiceFastMetadata" ma:readOnly="true">
      <xsd:simpleType>
        <xsd:restriction base="dms:Note"/>
      </xsd:simpleType>
    </xsd:element>
    <xsd:element name="TeamsChannelId" ma:index="26" nillable="true" ma:displayName="Teams Channel Id" ma:internalName="TeamsChannelId">
      <xsd:simpleType>
        <xsd:restriction base="dms:Text"/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Is_Collaboration_Space_Locked" ma:index="29" nillable="true" ma:displayName="Is Collaboration Space Locked" ma:internalName="Is_Collaboration_Space_Locked">
      <xsd:simpleType>
        <xsd:restriction base="dms:Boolean"/>
      </xsd:simpleType>
    </xsd:element>
    <xsd:element name="IsNotebookLocked" ma:index="30" nillable="true" ma:displayName="Is Notebook Locked" ma:internalName="IsNotebookLocked">
      <xsd:simpleType>
        <xsd:restriction base="dms:Boolean"/>
      </xsd:simpleType>
    </xsd:element>
    <xsd:element name="Math_Settings" ma:index="31" nillable="true" ma:displayName="Math Settings" ma:internalName="Math_Settings">
      <xsd:simpleType>
        <xsd:restriction base="dms:Text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NotebookLocked xmlns="d1bea57f-f24a-4814-8dfc-e372b91f2504" xsi:nil="true"/>
    <Owner xmlns="d1bea57f-f24a-4814-8dfc-e372b91f2504">
      <UserInfo>
        <DisplayName/>
        <AccountId xsi:nil="true"/>
        <AccountType/>
      </UserInfo>
    </Owner>
    <CultureName xmlns="d1bea57f-f24a-4814-8dfc-e372b91f2504" xsi:nil="true"/>
    <Invited_Teachers xmlns="d1bea57f-f24a-4814-8dfc-e372b91f2504" xsi:nil="true"/>
    <Is_Collaboration_Space_Locked xmlns="d1bea57f-f24a-4814-8dfc-e372b91f2504" xsi:nil="true"/>
    <Has_Teacher_Only_SectionGroup xmlns="d1bea57f-f24a-4814-8dfc-e372b91f2504" xsi:nil="true"/>
    <Templates xmlns="d1bea57f-f24a-4814-8dfc-e372b91f2504" xsi:nil="true"/>
    <NotebookType xmlns="d1bea57f-f24a-4814-8dfc-e372b91f2504" xsi:nil="true"/>
    <AppVersion xmlns="d1bea57f-f24a-4814-8dfc-e372b91f2504" xsi:nil="true"/>
    <TeamsChannelId xmlns="d1bea57f-f24a-4814-8dfc-e372b91f2504" xsi:nil="true"/>
    <DefaultSectionNames xmlns="d1bea57f-f24a-4814-8dfc-e372b91f2504" xsi:nil="true"/>
    <Invited_Students xmlns="d1bea57f-f24a-4814-8dfc-e372b91f2504" xsi:nil="true"/>
    <Self_Registration_Enabled xmlns="d1bea57f-f24a-4814-8dfc-e372b91f2504" xsi:nil="true"/>
    <Math_Settings xmlns="d1bea57f-f24a-4814-8dfc-e372b91f2504" xsi:nil="true"/>
    <Self_Registration_Enabled0 xmlns="d1bea57f-f24a-4814-8dfc-e372b91f2504" xsi:nil="true"/>
    <FolderType xmlns="d1bea57f-f24a-4814-8dfc-e372b91f2504" xsi:nil="true"/>
    <Teachers xmlns="d1bea57f-f24a-4814-8dfc-e372b91f2504">
      <UserInfo>
        <DisplayName/>
        <AccountId xsi:nil="true"/>
        <AccountType/>
      </UserInfo>
    </Teachers>
    <Students xmlns="d1bea57f-f24a-4814-8dfc-e372b91f2504">
      <UserInfo>
        <DisplayName/>
        <AccountId xsi:nil="true"/>
        <AccountType/>
      </UserInfo>
    </Students>
    <Student_Groups xmlns="d1bea57f-f24a-4814-8dfc-e372b91f2504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48A8FAA1-C8A9-4D67-BF22-F205B69145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CDBCEB-3855-4BE7-A3AE-E090E0DFFF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288448-f477-4024-bfa7-c5da6d31a550"/>
    <ds:schemaRef ds:uri="d1bea57f-f24a-4814-8dfc-e372b91f2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B49200-4CDF-40C1-8C30-CD61B28D7AB9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  <ds:schemaRef ds:uri="d1bea57f-f24a-4814-8dfc-e372b91f2504"/>
    <ds:schemaRef ds:uri="http://purl.org/dc/dcmitype/"/>
    <ds:schemaRef ds:uri="1f288448-f477-4024-bfa7-c5da6d31a55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228</Words>
  <Application>Microsoft Office PowerPoint</Application>
  <PresentationFormat>On-screen Show (16:9)</PresentationFormat>
  <Paragraphs>23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Courier New</vt:lpstr>
      <vt:lpstr>Comic Sans MS</vt:lpstr>
      <vt:lpstr>Century Gothic</vt:lpstr>
      <vt:lpstr>Arial</vt:lpstr>
      <vt:lpstr>Simple Light</vt:lpstr>
      <vt:lpstr>End of Year Assignment:  Units for Sixth Grade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Mickus</dc:creator>
  <cp:lastModifiedBy>Kelsey Snell</cp:lastModifiedBy>
  <cp:revision>5</cp:revision>
  <dcterms:modified xsi:type="dcterms:W3CDTF">2020-05-04T01:56:11Z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0x010100BFFD5B40CC20934FBE02B9BFEDA731E6</vt:lpwstr>
  </property>
</Properties>
</file>