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62" r:id="rId3"/>
    <p:sldId id="263" r:id="rId4"/>
    <p:sldId id="265" r:id="rId5"/>
    <p:sldId id="266" r:id="rId6"/>
    <p:sldId id="267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275F-44C1-4897-B070-DC9DA81A3FE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87794-F7B0-4898-988B-A2D2B8C7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4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3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7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2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A4A7-0020-4801-B050-C6CFAFE276CF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2F905-3F9F-4531-82BC-C62B9299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8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5431" y="102076"/>
            <a:ext cx="1168113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solidFill>
                  <a:srgbClr val="0066CC"/>
                </a:solidFill>
                <a:effectLst/>
                <a:latin typeface="Verdana" panose="020B0604030504040204" pitchFamily="34" charset="0"/>
              </a:rPr>
              <a:t>Convergent Boundaries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When two tectonic plates collide, the boundary between them is a </a:t>
            </a:r>
            <a:r>
              <a:rPr lang="en-US" sz="2800" b="1" i="0" u="sng" dirty="0" smtClean="0">
                <a:solidFill>
                  <a:srgbClr val="3333CC"/>
                </a:solidFill>
                <a:effectLst/>
                <a:latin typeface="Verdana" panose="020B0604030504040204" pitchFamily="34" charset="0"/>
              </a:rPr>
              <a:t>convergent boundary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What happens at a convergent boundary depends on the kind of crust at the leading edge of each tectonic plate. The three types of convergent boundaries are continental-continental boundaries, continental-oceanic boundaries, and oceanic-oceanic boundaries.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Image result for convergent bound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71" y="3266368"/>
            <a:ext cx="5701003" cy="359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2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35461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solidFill>
                  <a:srgbClr val="0066CC"/>
                </a:solidFill>
                <a:effectLst/>
                <a:latin typeface="Verdana" panose="020B0604030504040204" pitchFamily="34" charset="0"/>
              </a:rPr>
              <a:t>Divergent Boundaries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When two tectonic plates separate, the boundary between them is called a </a:t>
            </a:r>
            <a:r>
              <a:rPr lang="en-US" sz="2800" b="1" i="0" u="sng" dirty="0" smtClean="0">
                <a:solidFill>
                  <a:srgbClr val="3333CC"/>
                </a:solidFill>
                <a:effectLst/>
                <a:latin typeface="Verdana" panose="020B0604030504040204" pitchFamily="34" charset="0"/>
              </a:rPr>
              <a:t>divergent boundary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New sea floor forms at divergent boundaries. Mid-ocean ridges are the most common type of divergent boundary.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Image result for plate boundaries diver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68" y="2940489"/>
            <a:ext cx="5720277" cy="367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5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9397" y="484675"/>
            <a:ext cx="1086440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66CC"/>
                </a:solidFill>
                <a:effectLst/>
                <a:latin typeface="Verdana" panose="020B0604030504040204" pitchFamily="34" charset="0"/>
              </a:rPr>
              <a:t>Transform Boundaries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When two tectonic plates slide past each other horizontally, the boundary between them is a </a:t>
            </a:r>
            <a:r>
              <a:rPr lang="en-US" sz="2800" b="1" i="0" u="sng" dirty="0" smtClean="0">
                <a:solidFill>
                  <a:srgbClr val="3333CC"/>
                </a:solidFill>
                <a:effectLst/>
                <a:latin typeface="Verdana" panose="020B0604030504040204" pitchFamily="34" charset="0"/>
              </a:rPr>
              <a:t>transform boundary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The San Andreas Fault in California is a good example of a transform boundary. This fault marks the place where the Pacific and North American plates are sliding past each other.</a:t>
            </a:r>
            <a:endParaRPr lang="en-US" sz="2800" dirty="0"/>
          </a:p>
        </p:txBody>
      </p:sp>
      <p:pic>
        <p:nvPicPr>
          <p:cNvPr id="7170" name="Picture 2" descr="Image result for plate boundaries transfor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35" y="3712768"/>
            <a:ext cx="3686913" cy="307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san andreas 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675" y="3168203"/>
            <a:ext cx="5251255" cy="349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6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69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Eras Bold ITC" panose="020B0907030504020204" pitchFamily="34" charset="0"/>
              </a:rPr>
              <a:t>Transform Boundary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2" name="Picture 6" descr="Image result for plate boundaries trans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045596"/>
            <a:ext cx="7741781" cy="58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ras Bold ITC" panose="020B0907030504020204" pitchFamily="34" charset="0"/>
              </a:rPr>
              <a:t>Divergent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plate boundaries diver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57" y="365125"/>
            <a:ext cx="9504922" cy="633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7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ras Bold ITC" panose="020B0907030504020204" pitchFamily="34" charset="0"/>
              </a:rPr>
              <a:t>Convergent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Image result for plate boundaries conver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934" y="1425626"/>
            <a:ext cx="6856751" cy="514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02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Eras Bold ITC</vt:lpstr>
      <vt:lpstr>Verdana</vt:lpstr>
      <vt:lpstr>Office Theme</vt:lpstr>
      <vt:lpstr>PowerPoint Presentation</vt:lpstr>
      <vt:lpstr>PowerPoint Presentation</vt:lpstr>
      <vt:lpstr>PowerPoint Presentation</vt:lpstr>
      <vt:lpstr>Transform Boundary</vt:lpstr>
      <vt:lpstr>Divergent Boundary</vt:lpstr>
      <vt:lpstr>Convergent Boundary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Brownlee</dc:creator>
  <cp:lastModifiedBy>Kelsey Royer</cp:lastModifiedBy>
  <cp:revision>11</cp:revision>
  <cp:lastPrinted>2016-12-07T18:21:19Z</cp:lastPrinted>
  <dcterms:created xsi:type="dcterms:W3CDTF">2016-12-06T00:53:43Z</dcterms:created>
  <dcterms:modified xsi:type="dcterms:W3CDTF">2019-01-17T13:49:42Z</dcterms:modified>
</cp:coreProperties>
</file>